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5" r:id="rId1"/>
    <p:sldMasterId id="2147483696" r:id="rId2"/>
  </p:sldMasterIdLst>
  <p:notesMasterIdLst>
    <p:notesMasterId r:id="rId26"/>
  </p:notesMasterIdLst>
  <p:sldIdLst>
    <p:sldId id="256" r:id="rId3"/>
    <p:sldId id="313" r:id="rId4"/>
    <p:sldId id="300" r:id="rId5"/>
    <p:sldId id="314" r:id="rId6"/>
    <p:sldId id="264" r:id="rId7"/>
    <p:sldId id="315" r:id="rId8"/>
    <p:sldId id="316" r:id="rId9"/>
    <p:sldId id="302" r:id="rId10"/>
    <p:sldId id="303" r:id="rId11"/>
    <p:sldId id="305" r:id="rId12"/>
    <p:sldId id="311" r:id="rId13"/>
    <p:sldId id="306" r:id="rId14"/>
    <p:sldId id="307" r:id="rId15"/>
    <p:sldId id="294" r:id="rId16"/>
    <p:sldId id="308" r:id="rId17"/>
    <p:sldId id="295" r:id="rId18"/>
    <p:sldId id="309" r:id="rId19"/>
    <p:sldId id="365" r:id="rId20"/>
    <p:sldId id="275" r:id="rId21"/>
    <p:sldId id="364" r:id="rId22"/>
    <p:sldId id="374" r:id="rId23"/>
    <p:sldId id="375" r:id="rId24"/>
    <p:sldId id="287" r:id="rId25"/>
  </p:sldIdLst>
  <p:sldSz cx="9144000" cy="5143500" type="screen16x9"/>
  <p:notesSz cx="6858000" cy="9144000"/>
  <p:embeddedFontLst>
    <p:embeddedFont>
      <p:font typeface="Lato" panose="020F0502020204030203" pitchFamily="34" charset="0"/>
      <p:regular r:id="rId27"/>
      <p:bold r:id="rId28"/>
      <p:italic r:id="rId29"/>
      <p:boldItalic r:id="rId30"/>
    </p:embeddedFont>
    <p:embeddedFont>
      <p:font typeface="Lato Black" panose="020F0502020204030204" pitchFamily="34" charset="0"/>
      <p:bold r:id="rId31"/>
      <p:italic r:id="rId32"/>
      <p:boldItalic r:id="rId33"/>
    </p:embeddedFont>
    <p:embeddedFont>
      <p:font typeface="Noto Sans Symbols" pitchFamily="2" charset="0"/>
      <p:regular r:id="rId34"/>
      <p:bold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22" userDrawn="1">
          <p15:clr>
            <a:srgbClr val="747775"/>
          </p15:clr>
        </p15:guide>
        <p15:guide id="2" pos="363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697A"/>
    <a:srgbClr val="246DBF"/>
    <a:srgbClr val="C02000"/>
    <a:srgbClr val="FFFFD3"/>
    <a:srgbClr val="256EBF"/>
    <a:srgbClr val="FFFFFF"/>
    <a:srgbClr val="4E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1E7BB8-0507-4A61-A69B-B34558598EAD}">
  <a:tblStyle styleId="{8C1E7BB8-0507-4A61-A69B-B34558598EA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09"/>
    <p:restoredTop sz="94479"/>
  </p:normalViewPr>
  <p:slideViewPr>
    <p:cSldViewPr snapToGrid="0">
      <p:cViewPr varScale="1">
        <p:scale>
          <a:sx n="132" d="100"/>
          <a:sy n="132" d="100"/>
        </p:scale>
        <p:origin x="1144" y="160"/>
      </p:cViewPr>
      <p:guideLst>
        <p:guide orient="horz" pos="622"/>
        <p:guide pos="3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9e58a64f29_2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g29e58a64f29_2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29e58a64f29_2_84:notes"/>
          <p:cNvSpPr txBox="1">
            <a:spLocks noGrp="1"/>
          </p:cNvSpPr>
          <p:nvPr>
            <p:ph type="hdr" idx="3"/>
          </p:nvPr>
        </p:nvSpPr>
        <p:spPr>
          <a:xfrm>
            <a:off x="684000" y="54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29e58a64f29_2_84:notes"/>
          <p:cNvSpPr txBox="1">
            <a:spLocks noGrp="1"/>
          </p:cNvSpPr>
          <p:nvPr>
            <p:ph type="dt" idx="10"/>
          </p:nvPr>
        </p:nvSpPr>
        <p:spPr>
          <a:xfrm>
            <a:off x="3537000" y="54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1/04/2019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29e58a64f29_2_84:notes"/>
          <p:cNvSpPr txBox="1">
            <a:spLocks noGrp="1"/>
          </p:cNvSpPr>
          <p:nvPr>
            <p:ph type="ftr" idx="11"/>
          </p:nvPr>
        </p:nvSpPr>
        <p:spPr>
          <a:xfrm>
            <a:off x="720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Voet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29e58a64f29_2_84:notes"/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2945696B-CFD9-946D-E876-454068DB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FB342C90-4EBA-84B5-A5E4-FF1D78C198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311995A0-8DA9-73C1-AD9D-B5827525E6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1F4433CB-A688-3E2E-67F8-D001C103058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780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2945696B-CFD9-946D-E876-454068DB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FB342C90-4EBA-84B5-A5E4-FF1D78C198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311995A0-8DA9-73C1-AD9D-B5827525E6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1F4433CB-A688-3E2E-67F8-D001C103058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3921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2945696B-CFD9-946D-E876-454068DB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FB342C90-4EBA-84B5-A5E4-FF1D78C198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311995A0-8DA9-73C1-AD9D-B5827525E6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1F4433CB-A688-3E2E-67F8-D001C103058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5606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a8ba058f64_2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g2a8ba058f64_2_1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2a8ba058f64_2_116:notes"/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7249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AAB24D4C-DCBF-0EB0-99D5-AEE8BDEC5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EDB5B3EA-D6D6-91B0-136A-3BE85B48B0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EC58DC47-3595-EADD-89C8-4C3A724FA9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14DA65ED-4129-96AE-27DA-6D2954629B5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4774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2945696B-CFD9-946D-E876-454068DB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FB342C90-4EBA-84B5-A5E4-FF1D78C198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311995A0-8DA9-73C1-AD9D-B5827525E6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1F4433CB-A688-3E2E-67F8-D001C103058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4710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0E10A2FD-6BF5-1E77-4339-83EE4240E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4CFF452D-CC8E-C333-D4B3-61976A13C2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4D5563B3-D75D-0D85-8AEB-0539F21594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234869AB-A846-B1CB-B02A-233A86390CB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9648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527B9EFB-4D3D-A3E2-8FBF-E34FDD1A1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9D320276-0D39-861C-15CD-321A47A1CF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05FC9A44-43EC-6A17-B25B-EB92619D7B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E433BA60-A074-E7DE-61E0-0C8E9F3882A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0595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C1B85D9F-3634-913E-17DD-5A33D9E1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DA6448D8-F948-8E91-6819-D779ABFF59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4C0FC13A-4020-3DA4-B710-52E017125A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274D2212-23A8-4137-FC76-FE536DE7DB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5471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5DDA46A9-ABCF-4FE6-CE56-A73F8C449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4071461A-2C59-EF42-26C2-9EAA09A519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D12F808E-265A-FDB7-E4F7-95EF612877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5FB61AE2-8C7E-08D0-D033-E3DDB2D6FD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8682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C18FD356-CBBB-8497-02E5-27BBBEF18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2976016C-521A-2F86-E279-54B18C9758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CCA068AF-32BA-3485-CC39-05E7271861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E5DB5834-DA2E-06E9-41A9-007DCD9955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8479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3C127E05-8E0A-2E26-1170-886236EF1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8D7047EB-0DB2-74E8-FC3A-1BCB52E3BD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CD344774-E00A-3386-3E7C-5A8CF029B0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1AF4665A-AD59-3EA9-A7B7-7AEDA70B06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4085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2250FB27-E1CA-A389-C348-109A79840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CB0F1776-521E-C5DA-19B6-496CA24166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DB162EE8-0DC8-BF02-594D-9290D78B07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B61C0BCA-3AA2-73B6-A0F4-8CA78956F53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924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7D5B0C12-89A7-A12E-82E8-298E77394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FED87E87-BB1C-8C04-A864-60C8269C43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9D64BEC3-F798-9D93-83FA-60EBEF02B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33479BB8-D20A-F373-6DBE-9A54E15D220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3687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7BED95FC-8EA1-659C-C594-A1E1977E0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B6BC1F2B-3718-C341-77D0-6D75320EB5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4330E24A-36A2-F315-938E-8F177DD21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0952CF4C-2253-950D-8AE8-1F2F156003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16255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8AF7E02A-067E-256C-02B1-7DC9C9B60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a8ba058f64_2_94:notes">
            <a:extLst>
              <a:ext uri="{FF2B5EF4-FFF2-40B4-BE49-F238E27FC236}">
                <a16:creationId xmlns:a16="http://schemas.microsoft.com/office/drawing/2014/main" id="{F1C07DF8-993C-C0CB-EAD0-0635E26317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g2a8ba058f64_2_94:notes">
            <a:extLst>
              <a:ext uri="{FF2B5EF4-FFF2-40B4-BE49-F238E27FC236}">
                <a16:creationId xmlns:a16="http://schemas.microsoft.com/office/drawing/2014/main" id="{6B30C4CA-625C-CDBF-EF89-8603B8D0C5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a8ba058f64_2_94:notes">
            <a:extLst>
              <a:ext uri="{FF2B5EF4-FFF2-40B4-BE49-F238E27FC236}">
                <a16:creationId xmlns:a16="http://schemas.microsoft.com/office/drawing/2014/main" id="{5F6955B0-4F61-9E1D-38D2-8B43E0F2E13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33650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9e58a64f29_2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g29e58a64f29_2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29e58a64f29_2_84:notes"/>
          <p:cNvSpPr txBox="1">
            <a:spLocks noGrp="1"/>
          </p:cNvSpPr>
          <p:nvPr>
            <p:ph type="hdr" idx="3"/>
          </p:nvPr>
        </p:nvSpPr>
        <p:spPr>
          <a:xfrm>
            <a:off x="684000" y="54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29e58a64f29_2_84:notes"/>
          <p:cNvSpPr txBox="1">
            <a:spLocks noGrp="1"/>
          </p:cNvSpPr>
          <p:nvPr>
            <p:ph type="dt" idx="10"/>
          </p:nvPr>
        </p:nvSpPr>
        <p:spPr>
          <a:xfrm>
            <a:off x="3537000" y="54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1/04/2019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29e58a64f29_2_84:notes"/>
          <p:cNvSpPr txBox="1">
            <a:spLocks noGrp="1"/>
          </p:cNvSpPr>
          <p:nvPr>
            <p:ph type="ftr" idx="11"/>
          </p:nvPr>
        </p:nvSpPr>
        <p:spPr>
          <a:xfrm>
            <a:off x="720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Voet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29e58a64f29_2_84:notes"/>
          <p:cNvSpPr txBox="1">
            <a:spLocks noGrp="1"/>
          </p:cNvSpPr>
          <p:nvPr>
            <p:ph type="sldNum" idx="12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69965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69780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50953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66917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9e58a64f29_2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4" name="Google Shape;534;g29e58a64f29_2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 met foto">
  <p:cSld name="Titel met foto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4365703" y="0"/>
            <a:ext cx="4778297" cy="5132258"/>
          </a:xfrm>
          <a:custGeom>
            <a:avLst/>
            <a:gdLst/>
            <a:ahLst/>
            <a:cxnLst/>
            <a:rect l="l" t="t" r="r" b="b"/>
            <a:pathLst>
              <a:path w="1935678" h="5023262" extrusionOk="0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rgbClr val="266EB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9" name="Google Shape;69;p16"/>
          <p:cNvPicPr preferRelativeResize="0"/>
          <p:nvPr/>
        </p:nvPicPr>
        <p:blipFill>
          <a:blip r:embed="rId2"/>
          <a:srcRect/>
          <a:stretch/>
        </p:blipFill>
        <p:spPr>
          <a:xfrm>
            <a:off x="540032" y="360639"/>
            <a:ext cx="722216" cy="96295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/>
        </p:nvSpPr>
        <p:spPr>
          <a:xfrm>
            <a:off x="5593358" y="360639"/>
            <a:ext cx="3362482" cy="1577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Koninklijk</a:t>
            </a:r>
            <a:r>
              <a:rPr lang="en-GB" sz="1400" b="1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400" b="1" i="0" u="none" strike="noStrike" cap="none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Meteorologisch</a:t>
            </a:r>
            <a:r>
              <a:rPr lang="en-GB" sz="1400" b="1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400" b="1" i="0" u="none" strike="noStrike" cap="none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Instituut</a:t>
            </a:r>
            <a:endParaRPr sz="1400" b="1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Institut</a:t>
            </a:r>
            <a:r>
              <a:rPr lang="en-GB" sz="1400" b="1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Royal </a:t>
            </a:r>
            <a:r>
              <a:rPr lang="en-GB" sz="1400" b="1" i="0" u="none" strike="noStrike" cap="none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Météorologique</a:t>
            </a:r>
            <a:endParaRPr sz="1400" b="1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Königliches</a:t>
            </a:r>
            <a:r>
              <a:rPr lang="en-GB" sz="1400" b="1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400" b="1" i="0" u="none" strike="noStrike" cap="none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Meteorologisches</a:t>
            </a:r>
            <a:r>
              <a:rPr lang="en-GB" sz="1400" b="1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400" b="1" i="0" u="none" strike="noStrike" cap="none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Institut</a:t>
            </a:r>
            <a:endParaRPr sz="1400" b="1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Royal Meteorological Institute</a:t>
            </a:r>
            <a:endParaRPr sz="1400" b="1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515996" y="2403200"/>
            <a:ext cx="4421764" cy="58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66EB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2"/>
          </p:nvPr>
        </p:nvSpPr>
        <p:spPr>
          <a:xfrm>
            <a:off x="515996" y="3843380"/>
            <a:ext cx="4421764" cy="88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fsluiter">
  <p:cSld name="Afsluit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/>
        </p:nvSpPr>
        <p:spPr>
          <a:xfrm>
            <a:off x="540000" y="540000"/>
            <a:ext cx="3120000" cy="58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27000" rIns="68575" bIns="0" anchor="t" anchorCtr="0">
            <a:noAutofit/>
          </a:bodyPr>
          <a:lstStyle/>
          <a:p>
            <a:pPr marL="1016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Lato Black"/>
              <a:buNone/>
            </a:pPr>
            <a:r>
              <a:rPr lang="en-GB" sz="4100" dirty="0" err="1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Dankjewel</a:t>
            </a:r>
            <a:r>
              <a:rPr lang="en-GB" sz="4100" dirty="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!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3"/>
          <p:cNvSpPr/>
          <p:nvPr/>
        </p:nvSpPr>
        <p:spPr>
          <a:xfrm>
            <a:off x="4365703" y="0"/>
            <a:ext cx="4778297" cy="5132258"/>
          </a:xfrm>
          <a:custGeom>
            <a:avLst/>
            <a:gdLst/>
            <a:ahLst/>
            <a:cxnLst/>
            <a:rect l="l" t="t" r="r" b="b"/>
            <a:pathLst>
              <a:path w="1935678" h="5023262" extrusionOk="0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rgbClr val="266EB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23"/>
          <p:cNvSpPr/>
          <p:nvPr/>
        </p:nvSpPr>
        <p:spPr>
          <a:xfrm>
            <a:off x="2538611" y="1631556"/>
            <a:ext cx="220674" cy="3175816"/>
          </a:xfrm>
          <a:custGeom>
            <a:avLst/>
            <a:gdLst/>
            <a:ahLst/>
            <a:cxnLst/>
            <a:rect l="l" t="t" r="r" b="b"/>
            <a:pathLst>
              <a:path w="145050" h="1771650" extrusionOk="0">
                <a:moveTo>
                  <a:pt x="138289" y="0"/>
                </a:moveTo>
                <a:cubicBezTo>
                  <a:pt x="138023" y="40852"/>
                  <a:pt x="137756" y="81704"/>
                  <a:pt x="137490" y="122556"/>
                </a:cubicBezTo>
                <a:lnTo>
                  <a:pt x="0" y="121220"/>
                </a:lnTo>
                <a:lnTo>
                  <a:pt x="144640" y="360518"/>
                </a:lnTo>
                <a:cubicBezTo>
                  <a:pt x="146064" y="838017"/>
                  <a:pt x="143215" y="1294151"/>
                  <a:pt x="144639" y="1771650"/>
                </a:cubicBezTo>
              </a:path>
            </a:pathLst>
          </a:custGeom>
          <a:noFill/>
          <a:ln w="508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3"/>
          <p:cNvSpPr txBox="1"/>
          <p:nvPr/>
        </p:nvSpPr>
        <p:spPr>
          <a:xfrm>
            <a:off x="512568" y="1631556"/>
            <a:ext cx="1918421" cy="3175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None/>
            </a:pPr>
            <a:r>
              <a:rPr lang="en-GB" sz="1100" b="1" i="0" u="none" strike="noStrike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Het </a:t>
            </a:r>
            <a:r>
              <a:rPr lang="en-GB" sz="1100" b="1" i="0" u="none" strike="noStrike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Koninklijk</a:t>
            </a:r>
            <a:r>
              <a:rPr lang="en-GB" sz="1100" b="1" i="0" u="none" strike="noStrike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100" b="1" i="0" u="none" strike="noStrike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Meteorologisch</a:t>
            </a:r>
            <a:r>
              <a:rPr lang="en-GB" sz="1100" b="1" i="0" u="none" strike="noStrike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100" b="1" i="0" u="none" strike="noStrike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Instituut</a:t>
            </a:r>
            <a:endParaRPr sz="1100" b="1" i="0" u="none" strike="noStrike" cap="none" dirty="0">
              <a:solidFill>
                <a:srgbClr val="266EB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None/>
            </a:pPr>
            <a:r>
              <a:rPr lang="en-GB" sz="1100" b="1" i="0" u="none" strike="noStrike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L’Institut</a:t>
            </a:r>
            <a:r>
              <a:rPr lang="en-GB" sz="1100" b="1" i="0" u="none" strike="noStrike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Royal </a:t>
            </a:r>
            <a:r>
              <a:rPr lang="en-GB" sz="1100" b="1" i="0" u="none" strike="noStrike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Météorologique</a:t>
            </a:r>
            <a:endParaRPr sz="1100" b="1" i="0" u="none" strike="noStrike" cap="none" dirty="0">
              <a:solidFill>
                <a:srgbClr val="266EB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None/>
            </a:pPr>
            <a:r>
              <a:rPr lang="en-GB" sz="1100" b="1" i="0" u="none" strike="noStrike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Das </a:t>
            </a:r>
            <a:r>
              <a:rPr lang="en-GB" sz="1100" b="1" i="0" u="none" strike="noStrike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Königliche</a:t>
            </a:r>
            <a:r>
              <a:rPr lang="en-GB" sz="1100" b="1" i="0" u="none" strike="noStrike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100" b="1" i="0" u="none" strike="noStrike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Meteorologische</a:t>
            </a:r>
            <a:r>
              <a:rPr lang="en-GB" sz="1100" b="1" i="0" u="none" strike="noStrike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100" b="1" i="0" u="none" strike="noStrike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Institut</a:t>
            </a:r>
            <a:endParaRPr sz="1100" b="1" i="0" u="none" strike="noStrike" cap="none" dirty="0">
              <a:solidFill>
                <a:srgbClr val="266EB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None/>
            </a:pPr>
            <a:r>
              <a:rPr lang="en-GB" sz="1100" b="1" i="0" u="none" strike="noStrike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The Royal Meteorological Institute</a:t>
            </a:r>
            <a:endParaRPr sz="1100" b="1" i="0" u="none" strike="noStrike" cap="none" dirty="0">
              <a:solidFill>
                <a:srgbClr val="266EB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23"/>
          <p:cNvSpPr txBox="1"/>
          <p:nvPr/>
        </p:nvSpPr>
        <p:spPr>
          <a:xfrm>
            <a:off x="2970989" y="1631556"/>
            <a:ext cx="2803448" cy="314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Het KMI verleent een betrouwbare dienstverlening aan het publiek en de overheid gebaseerd op onderzoek, innovatie en continuïteit.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L'IRM fournit un service fiable basé sur la recherche, l'innovation et la continuité au public et aux autorités.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Vertrauenswürdige Dienstleistungen für Öffentlichkeit und Behörden begründet auf Forschung, Innovation und Kontinuität.</a:t>
            </a:r>
            <a:endParaRPr sz="9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RMI provides reliable public service realized by empowered staff and based on research, innovation and continuity.</a:t>
            </a:r>
            <a:endParaRPr sz="9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endParaRPr sz="9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153;p33">
            <a:extLst>
              <a:ext uri="{FF2B5EF4-FFF2-40B4-BE49-F238E27FC236}">
                <a16:creationId xmlns:a16="http://schemas.microsoft.com/office/drawing/2014/main" id="{BDDF7A80-5C73-5A4D-A611-09BD34224FBD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557621" y="4270638"/>
            <a:ext cx="375939" cy="501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tekst en 2 foto's">
  <p:cSld name="Titel, tekst en 2 foto'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>
            <a:spLocks noGrp="1"/>
          </p:cNvSpPr>
          <p:nvPr>
            <p:ph type="pic" idx="2"/>
          </p:nvPr>
        </p:nvSpPr>
        <p:spPr>
          <a:xfrm>
            <a:off x="5553636" y="1049274"/>
            <a:ext cx="2799408" cy="147447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24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body" idx="1"/>
          </p:nvPr>
        </p:nvSpPr>
        <p:spPr>
          <a:xfrm>
            <a:off x="540000" y="1049274"/>
            <a:ext cx="4939542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8" name="Google Shape;108;p24"/>
          <p:cNvSpPr>
            <a:spLocks noGrp="1"/>
          </p:cNvSpPr>
          <p:nvPr>
            <p:ph type="pic" idx="3"/>
          </p:nvPr>
        </p:nvSpPr>
        <p:spPr>
          <a:xfrm>
            <a:off x="5553636" y="2618460"/>
            <a:ext cx="2799408" cy="147447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4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achtergrond foto">
  <p:cSld name="Titel, achtergrond foto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>
            <a:spLocks noGrp="1"/>
          </p:cNvSpPr>
          <p:nvPr>
            <p:ph type="pic" idx="2"/>
          </p:nvPr>
        </p:nvSpPr>
        <p:spPr>
          <a:xfrm>
            <a:off x="-13691" y="1"/>
            <a:ext cx="9147221" cy="4347972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25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3 vierkante topics grijs">
  <p:cSld name="Titel, 3 vierkante topics grij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>
            <a:spLocks noGrp="1"/>
          </p:cNvSpPr>
          <p:nvPr>
            <p:ph type="body" idx="1"/>
          </p:nvPr>
        </p:nvSpPr>
        <p:spPr>
          <a:xfrm>
            <a:off x="1017978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body" idx="2"/>
          </p:nvPr>
        </p:nvSpPr>
        <p:spPr>
          <a:xfrm>
            <a:off x="3485513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3"/>
          </p:nvPr>
        </p:nvSpPr>
        <p:spPr>
          <a:xfrm>
            <a:off x="5953047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sldNum" idx="12"/>
          </p:nvPr>
        </p:nvSpPr>
        <p:spPr>
          <a:xfrm>
            <a:off x="5898765" y="4650470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3 vierkante topics blauw">
  <p:cSld name="Titel, 3 vierkante topics blauw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1"/>
          </p:nvPr>
        </p:nvSpPr>
        <p:spPr>
          <a:xfrm>
            <a:off x="1017978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body" idx="2"/>
          </p:nvPr>
        </p:nvSpPr>
        <p:spPr>
          <a:xfrm>
            <a:off x="3485513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body" idx="3"/>
          </p:nvPr>
        </p:nvSpPr>
        <p:spPr>
          <a:xfrm>
            <a:off x="5953047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5" name="Google Shape;125;p27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ronde topics - grijs">
  <p:cSld name="Titel, ronde topics - grij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>
            <a:spLocks noGrp="1"/>
          </p:cNvSpPr>
          <p:nvPr>
            <p:ph type="body" idx="1"/>
          </p:nvPr>
        </p:nvSpPr>
        <p:spPr>
          <a:xfrm>
            <a:off x="1045410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8" name="Google Shape;128;p28"/>
          <p:cNvSpPr>
            <a:spLocks noGrp="1"/>
          </p:cNvSpPr>
          <p:nvPr>
            <p:ph type="body" idx="2"/>
          </p:nvPr>
        </p:nvSpPr>
        <p:spPr>
          <a:xfrm>
            <a:off x="3512945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9" name="Google Shape;129;p28"/>
          <p:cNvSpPr>
            <a:spLocks noGrp="1"/>
          </p:cNvSpPr>
          <p:nvPr>
            <p:ph type="body" idx="3"/>
          </p:nvPr>
        </p:nvSpPr>
        <p:spPr>
          <a:xfrm>
            <a:off x="5980479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ronde topics - blauw">
  <p:cSld name="Titel, ronde topics - blauw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9"/>
          <p:cNvSpPr>
            <a:spLocks noGrp="1"/>
          </p:cNvSpPr>
          <p:nvPr>
            <p:ph type="body" idx="1"/>
          </p:nvPr>
        </p:nvSpPr>
        <p:spPr>
          <a:xfrm>
            <a:off x="1045410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rgbClr val="266E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5" name="Google Shape;135;p29"/>
          <p:cNvSpPr>
            <a:spLocks noGrp="1"/>
          </p:cNvSpPr>
          <p:nvPr>
            <p:ph type="body" idx="2"/>
          </p:nvPr>
        </p:nvSpPr>
        <p:spPr>
          <a:xfrm>
            <a:off x="3512945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rgbClr val="266E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6" name="Google Shape;136;p29"/>
          <p:cNvSpPr>
            <a:spLocks noGrp="1"/>
          </p:cNvSpPr>
          <p:nvPr>
            <p:ph type="body" idx="3"/>
          </p:nvPr>
        </p:nvSpPr>
        <p:spPr>
          <a:xfrm>
            <a:off x="5980479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rgbClr val="266E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-grijs">
  <p:cSld name="Quote-grijs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>
            <a:spLocks noGrp="1"/>
          </p:cNvSpPr>
          <p:nvPr>
            <p:ph type="body" idx="1"/>
          </p:nvPr>
        </p:nvSpPr>
        <p:spPr>
          <a:xfrm>
            <a:off x="1620000" y="1264885"/>
            <a:ext cx="5670000" cy="1790230"/>
          </a:xfrm>
          <a:prstGeom prst="wedgeRectCallout">
            <a:avLst>
              <a:gd name="adj1" fmla="val -33309"/>
              <a:gd name="adj2" fmla="val 66900"/>
            </a:avLst>
          </a:prstGeom>
          <a:solidFill>
            <a:schemeClr val="dk1"/>
          </a:solidFill>
          <a:ln w="444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70000" tIns="270000" rIns="243000" bIns="270000" anchor="ctr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683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492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-blauw">
  <p:cSld name="Quote-blauw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1"/>
          <p:cNvSpPr>
            <a:spLocks noGrp="1"/>
          </p:cNvSpPr>
          <p:nvPr>
            <p:ph type="body" idx="1"/>
          </p:nvPr>
        </p:nvSpPr>
        <p:spPr>
          <a:xfrm>
            <a:off x="1620000" y="1264885"/>
            <a:ext cx="5670000" cy="1790230"/>
          </a:xfrm>
          <a:prstGeom prst="wedgeRectCallout">
            <a:avLst>
              <a:gd name="adj1" fmla="val -33309"/>
              <a:gd name="adj2" fmla="val 66900"/>
            </a:avLst>
          </a:prstGeom>
          <a:solidFill>
            <a:srgbClr val="266EBF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70000" tIns="270000" rIns="243000" bIns="270000" anchor="ctr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683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492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 met foto">
  <p:cSld name="Titel met foto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4"/>
          <p:cNvSpPr/>
          <p:nvPr/>
        </p:nvSpPr>
        <p:spPr>
          <a:xfrm>
            <a:off x="10886549" y="153889"/>
            <a:ext cx="4092174" cy="10619571"/>
          </a:xfrm>
          <a:custGeom>
            <a:avLst/>
            <a:gdLst/>
            <a:ahLst/>
            <a:cxnLst/>
            <a:rect l="l" t="t" r="r" b="b"/>
            <a:pathLst>
              <a:path w="1935678" h="5023262" extrusionOk="0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" name="Google Shape;156;p34"/>
          <p:cNvSpPr/>
          <p:nvPr/>
        </p:nvSpPr>
        <p:spPr>
          <a:xfrm>
            <a:off x="4365703" y="0"/>
            <a:ext cx="4778297" cy="5132258"/>
          </a:xfrm>
          <a:custGeom>
            <a:avLst/>
            <a:gdLst/>
            <a:ahLst/>
            <a:cxnLst/>
            <a:rect l="l" t="t" r="r" b="b"/>
            <a:pathLst>
              <a:path w="1935678" h="5023262" extrusionOk="0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rgbClr val="266EB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34"/>
          <p:cNvSpPr txBox="1"/>
          <p:nvPr/>
        </p:nvSpPr>
        <p:spPr>
          <a:xfrm>
            <a:off x="5761005" y="258251"/>
            <a:ext cx="3038325" cy="1523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Koninklijk Meteorologisch Instituut</a:t>
            </a: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Institut Royal Météorologique</a:t>
            </a: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Königliches Meteorologisches Institut</a:t>
            </a:r>
            <a:br>
              <a:rPr lang="en-GB"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GB"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 </a:t>
            </a: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Royal Meteorological Institute</a:t>
            </a:r>
            <a:endParaRPr sz="1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8" name="Google Shape;158;p34"/>
          <p:cNvSpPr txBox="1">
            <a:spLocks noGrp="1"/>
          </p:cNvSpPr>
          <p:nvPr>
            <p:ph type="body" idx="1"/>
          </p:nvPr>
        </p:nvSpPr>
        <p:spPr>
          <a:xfrm>
            <a:off x="515996" y="2403200"/>
            <a:ext cx="4421764" cy="58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66EB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59" name="Google Shape;159;p34"/>
          <p:cNvSpPr txBox="1">
            <a:spLocks noGrp="1"/>
          </p:cNvSpPr>
          <p:nvPr>
            <p:ph type="body" idx="2"/>
          </p:nvPr>
        </p:nvSpPr>
        <p:spPr>
          <a:xfrm>
            <a:off x="515996" y="3843380"/>
            <a:ext cx="4421764" cy="88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pic>
        <p:nvPicPr>
          <p:cNvPr id="160" name="Google Shape;160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8405" y="352698"/>
            <a:ext cx="585733" cy="78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tekst">
  <p:cSld name="Titel en teks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5"/>
          <p:cNvSpPr txBox="1">
            <a:spLocks noGrp="1"/>
          </p:cNvSpPr>
          <p:nvPr>
            <p:ph type="body" idx="1"/>
          </p:nvPr>
        </p:nvSpPr>
        <p:spPr>
          <a:xfrm>
            <a:off x="540000" y="1049274"/>
            <a:ext cx="7965000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63" name="Google Shape;163;p35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5"/>
          <p:cNvSpPr txBox="1">
            <a:spLocks noGrp="1"/>
          </p:cNvSpPr>
          <p:nvPr>
            <p:ph type="sldNum" idx="12"/>
          </p:nvPr>
        </p:nvSpPr>
        <p:spPr>
          <a:xfrm>
            <a:off x="6550565" y="4910081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oofdstuk - foto">
  <p:cSld name="Hoofdstuk - foto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6"/>
          <p:cNvSpPr>
            <a:spLocks noGrp="1"/>
          </p:cNvSpPr>
          <p:nvPr>
            <p:ph type="pic" idx="2"/>
          </p:nvPr>
        </p:nvSpPr>
        <p:spPr>
          <a:xfrm>
            <a:off x="-3220" y="6858"/>
            <a:ext cx="9147221" cy="4488656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6"/>
          <p:cNvSpPr txBox="1">
            <a:spLocks noGrp="1"/>
          </p:cNvSpPr>
          <p:nvPr>
            <p:ph type="title"/>
          </p:nvPr>
        </p:nvSpPr>
        <p:spPr>
          <a:xfrm>
            <a:off x="540000" y="1655120"/>
            <a:ext cx="3017282" cy="4427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  <a:defRPr sz="3000" strike="noStrike">
                <a:latin typeface="Lato Black"/>
                <a:ea typeface="Lato Black"/>
                <a:cs typeface="Lato Black"/>
                <a:sym typeface="La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6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tekst en foto in grijs kader">
  <p:cSld name="Titel, tekst en foto in grijs kader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7"/>
          <p:cNvSpPr/>
          <p:nvPr/>
        </p:nvSpPr>
        <p:spPr>
          <a:xfrm>
            <a:off x="5026914" y="0"/>
            <a:ext cx="4117086" cy="4387468"/>
          </a:xfrm>
          <a:prstGeom prst="rect">
            <a:avLst/>
          </a:prstGeom>
          <a:solidFill>
            <a:srgbClr val="95A5B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33A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1" name="Google Shape;171;p37"/>
          <p:cNvSpPr>
            <a:spLocks noGrp="1"/>
          </p:cNvSpPr>
          <p:nvPr>
            <p:ph type="pic" idx="2"/>
          </p:nvPr>
        </p:nvSpPr>
        <p:spPr>
          <a:xfrm>
            <a:off x="5553636" y="203765"/>
            <a:ext cx="2951364" cy="3812472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7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3527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7"/>
          <p:cNvSpPr txBox="1">
            <a:spLocks noGrp="1"/>
          </p:cNvSpPr>
          <p:nvPr>
            <p:ph type="body" idx="1"/>
          </p:nvPr>
        </p:nvSpPr>
        <p:spPr>
          <a:xfrm>
            <a:off x="540000" y="1049274"/>
            <a:ext cx="4089150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4" name="Google Shape;174;p37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tekst en 2 foto's">
  <p:cSld name="Titel, tekst en 2 foto'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8"/>
          <p:cNvSpPr>
            <a:spLocks noGrp="1"/>
          </p:cNvSpPr>
          <p:nvPr>
            <p:ph type="pic" idx="2"/>
          </p:nvPr>
        </p:nvSpPr>
        <p:spPr>
          <a:xfrm>
            <a:off x="5553636" y="1049274"/>
            <a:ext cx="2799408" cy="1474470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38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8"/>
          <p:cNvSpPr txBox="1">
            <a:spLocks noGrp="1"/>
          </p:cNvSpPr>
          <p:nvPr>
            <p:ph type="body" idx="1"/>
          </p:nvPr>
        </p:nvSpPr>
        <p:spPr>
          <a:xfrm>
            <a:off x="540000" y="1049274"/>
            <a:ext cx="4939542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9" name="Google Shape;179;p38"/>
          <p:cNvSpPr>
            <a:spLocks noGrp="1"/>
          </p:cNvSpPr>
          <p:nvPr>
            <p:ph type="pic" idx="3"/>
          </p:nvPr>
        </p:nvSpPr>
        <p:spPr>
          <a:xfrm>
            <a:off x="5553636" y="2618460"/>
            <a:ext cx="2799408" cy="147447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38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achtergrond foto">
  <p:cSld name="Titel, achtergrond foto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9"/>
          <p:cNvSpPr>
            <a:spLocks noGrp="1"/>
          </p:cNvSpPr>
          <p:nvPr>
            <p:ph type="pic" idx="2"/>
          </p:nvPr>
        </p:nvSpPr>
        <p:spPr>
          <a:xfrm>
            <a:off x="-13691" y="1"/>
            <a:ext cx="9147221" cy="4347972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39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9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tekst en grafiek">
  <p:cSld name="Titel, tekst en grafiek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0"/>
          <p:cNvSpPr>
            <a:spLocks noGrp="1"/>
          </p:cNvSpPr>
          <p:nvPr>
            <p:ph type="chart" idx="2"/>
          </p:nvPr>
        </p:nvSpPr>
        <p:spPr>
          <a:xfrm>
            <a:off x="4227227" y="1049273"/>
            <a:ext cx="4288124" cy="3043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87" name="Google Shape;187;p40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0"/>
          <p:cNvSpPr txBox="1">
            <a:spLocks noGrp="1"/>
          </p:cNvSpPr>
          <p:nvPr>
            <p:ph type="body" idx="1"/>
          </p:nvPr>
        </p:nvSpPr>
        <p:spPr>
          <a:xfrm>
            <a:off x="540000" y="1049274"/>
            <a:ext cx="3561084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4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048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89" name="Google Shape;189;p40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">
  <p:cSld name="Titel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1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1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3 vierkante topics grijs">
  <p:cSld name="Titel, 3 vierkante topics grijs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2"/>
          <p:cNvSpPr txBox="1">
            <a:spLocks noGrp="1"/>
          </p:cNvSpPr>
          <p:nvPr>
            <p:ph type="body" idx="1"/>
          </p:nvPr>
        </p:nvSpPr>
        <p:spPr>
          <a:xfrm>
            <a:off x="1017978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95" name="Google Shape;195;p42"/>
          <p:cNvSpPr txBox="1">
            <a:spLocks noGrp="1"/>
          </p:cNvSpPr>
          <p:nvPr>
            <p:ph type="body" idx="2"/>
          </p:nvPr>
        </p:nvSpPr>
        <p:spPr>
          <a:xfrm>
            <a:off x="3485513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96" name="Google Shape;196;p42"/>
          <p:cNvSpPr txBox="1">
            <a:spLocks noGrp="1"/>
          </p:cNvSpPr>
          <p:nvPr>
            <p:ph type="body" idx="3"/>
          </p:nvPr>
        </p:nvSpPr>
        <p:spPr>
          <a:xfrm>
            <a:off x="5953047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97" name="Google Shape;197;p42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2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3 vierkante topics blauw">
  <p:cSld name="Titel, 3 vierkante topics blauw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3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3"/>
          <p:cNvSpPr txBox="1">
            <a:spLocks noGrp="1"/>
          </p:cNvSpPr>
          <p:nvPr>
            <p:ph type="body" idx="1"/>
          </p:nvPr>
        </p:nvSpPr>
        <p:spPr>
          <a:xfrm>
            <a:off x="1017978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2" name="Google Shape;202;p43"/>
          <p:cNvSpPr txBox="1">
            <a:spLocks noGrp="1"/>
          </p:cNvSpPr>
          <p:nvPr>
            <p:ph type="body" idx="2"/>
          </p:nvPr>
        </p:nvSpPr>
        <p:spPr>
          <a:xfrm>
            <a:off x="3485513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3" name="Google Shape;203;p43"/>
          <p:cNvSpPr txBox="1">
            <a:spLocks noGrp="1"/>
          </p:cNvSpPr>
          <p:nvPr>
            <p:ph type="body" idx="3"/>
          </p:nvPr>
        </p:nvSpPr>
        <p:spPr>
          <a:xfrm>
            <a:off x="5953047" y="1405890"/>
            <a:ext cx="2331417" cy="2332392"/>
          </a:xfrm>
          <a:prstGeom prst="rect">
            <a:avLst/>
          </a:prstGeom>
          <a:noFill/>
          <a:ln w="444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4" name="Google Shape;204;p43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ronde topics - grijs">
  <p:cSld name="Titel, ronde topics - grij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4"/>
          <p:cNvSpPr>
            <a:spLocks noGrp="1"/>
          </p:cNvSpPr>
          <p:nvPr>
            <p:ph type="body" idx="1"/>
          </p:nvPr>
        </p:nvSpPr>
        <p:spPr>
          <a:xfrm>
            <a:off x="1045410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7" name="Google Shape;207;p44"/>
          <p:cNvSpPr>
            <a:spLocks noGrp="1"/>
          </p:cNvSpPr>
          <p:nvPr>
            <p:ph type="body" idx="2"/>
          </p:nvPr>
        </p:nvSpPr>
        <p:spPr>
          <a:xfrm>
            <a:off x="3512945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8" name="Google Shape;208;p44"/>
          <p:cNvSpPr>
            <a:spLocks noGrp="1"/>
          </p:cNvSpPr>
          <p:nvPr>
            <p:ph type="body" idx="3"/>
          </p:nvPr>
        </p:nvSpPr>
        <p:spPr>
          <a:xfrm>
            <a:off x="5980479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9" name="Google Shape;209;p44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4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ronde topics - blauw">
  <p:cSld name="Titel, ronde topics - blauw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5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45"/>
          <p:cNvSpPr>
            <a:spLocks noGrp="1"/>
          </p:cNvSpPr>
          <p:nvPr>
            <p:ph type="body" idx="1"/>
          </p:nvPr>
        </p:nvSpPr>
        <p:spPr>
          <a:xfrm>
            <a:off x="1045410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rgbClr val="266E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4" name="Google Shape;214;p45"/>
          <p:cNvSpPr>
            <a:spLocks noGrp="1"/>
          </p:cNvSpPr>
          <p:nvPr>
            <p:ph type="body" idx="2"/>
          </p:nvPr>
        </p:nvSpPr>
        <p:spPr>
          <a:xfrm>
            <a:off x="3512945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rgbClr val="266E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5" name="Google Shape;215;p45"/>
          <p:cNvSpPr>
            <a:spLocks noGrp="1"/>
          </p:cNvSpPr>
          <p:nvPr>
            <p:ph type="body" idx="3"/>
          </p:nvPr>
        </p:nvSpPr>
        <p:spPr>
          <a:xfrm>
            <a:off x="5980479" y="1421335"/>
            <a:ext cx="2111400" cy="2111207"/>
          </a:xfrm>
          <a:prstGeom prst="ellipse">
            <a:avLst/>
          </a:prstGeom>
          <a:noFill/>
          <a:ln w="50800" cap="flat" cmpd="sng">
            <a:solidFill>
              <a:srgbClr val="266E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000" tIns="81000" rIns="135000" bIns="81000" anchor="ctr" anchorCtr="0">
            <a:noAutofit/>
          </a:bodyPr>
          <a:lstStyle>
            <a:lvl1pPr marL="457200" marR="0" lvl="0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6" name="Google Shape;216;p45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-grijs">
  <p:cSld name="Quote-grijs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6"/>
          <p:cNvSpPr>
            <a:spLocks noGrp="1"/>
          </p:cNvSpPr>
          <p:nvPr>
            <p:ph type="body" idx="1"/>
          </p:nvPr>
        </p:nvSpPr>
        <p:spPr>
          <a:xfrm>
            <a:off x="1620000" y="1264885"/>
            <a:ext cx="5670000" cy="1790230"/>
          </a:xfrm>
          <a:prstGeom prst="wedgeRectCallout">
            <a:avLst>
              <a:gd name="adj1" fmla="val -33309"/>
              <a:gd name="adj2" fmla="val 66900"/>
            </a:avLst>
          </a:prstGeom>
          <a:solidFill>
            <a:schemeClr val="dk1"/>
          </a:solidFill>
          <a:ln w="444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70000" tIns="270000" rIns="243000" bIns="270000" anchor="ctr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683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492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9" name="Google Shape;219;p46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-blauw">
  <p:cSld name="Quote-blauw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7"/>
          <p:cNvSpPr>
            <a:spLocks noGrp="1"/>
          </p:cNvSpPr>
          <p:nvPr>
            <p:ph type="body" idx="1"/>
          </p:nvPr>
        </p:nvSpPr>
        <p:spPr>
          <a:xfrm>
            <a:off x="1620000" y="1264885"/>
            <a:ext cx="5670000" cy="1790230"/>
          </a:xfrm>
          <a:prstGeom prst="wedgeRectCallout">
            <a:avLst>
              <a:gd name="adj1" fmla="val -33309"/>
              <a:gd name="adj2" fmla="val 66900"/>
            </a:avLst>
          </a:prstGeom>
          <a:solidFill>
            <a:srgbClr val="266EBF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70000" tIns="270000" rIns="243000" bIns="270000" anchor="ctr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683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4925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22" name="Google Shape;222;p47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ge slide">
  <p:cSld name="Lege slid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8"/>
          <p:cNvSpPr txBox="1">
            <a:spLocks noGrp="1"/>
          </p:cNvSpPr>
          <p:nvPr>
            <p:ph type="sldNum" idx="12"/>
          </p:nvPr>
        </p:nvSpPr>
        <p:spPr>
          <a:xfrm>
            <a:off x="5898765" y="4736195"/>
            <a:ext cx="2606235" cy="2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fsluiter">
  <p:cSld name="Afsluiter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9"/>
          <p:cNvSpPr txBox="1"/>
          <p:nvPr/>
        </p:nvSpPr>
        <p:spPr>
          <a:xfrm>
            <a:off x="539999" y="540000"/>
            <a:ext cx="3433795" cy="5881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27000" rIns="68575" bIns="0" anchor="t" anchorCtr="0">
            <a:noAutofit/>
          </a:bodyPr>
          <a:lstStyle/>
          <a:p>
            <a:pPr marL="1016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Lato Black"/>
              <a:buNone/>
            </a:pPr>
            <a:r>
              <a:rPr lang="en-GB" sz="4100" strike="noStrike" cap="none" dirty="0" err="1">
                <a:solidFill>
                  <a:schemeClr val="lt1"/>
                </a:solidFill>
                <a:latin typeface="Lato Black"/>
                <a:cs typeface="Lato Black"/>
                <a:sym typeface="Lato Black"/>
              </a:rPr>
              <a:t>Dankjewel</a:t>
            </a:r>
            <a:r>
              <a:rPr lang="en-GB" sz="4100" strike="noStrike" cap="none" dirty="0">
                <a:solidFill>
                  <a:schemeClr val="lt1"/>
                </a:solidFill>
                <a:latin typeface="Lato Black"/>
                <a:cs typeface="Lato Black"/>
                <a:sym typeface="Lato Black"/>
              </a:rPr>
              <a:t>!</a:t>
            </a:r>
            <a:endParaRPr sz="1100" dirty="0"/>
          </a:p>
        </p:txBody>
      </p:sp>
      <p:sp>
        <p:nvSpPr>
          <p:cNvPr id="227" name="Google Shape;227;p49"/>
          <p:cNvSpPr/>
          <p:nvPr/>
        </p:nvSpPr>
        <p:spPr>
          <a:xfrm>
            <a:off x="4365703" y="0"/>
            <a:ext cx="4778297" cy="5132258"/>
          </a:xfrm>
          <a:custGeom>
            <a:avLst/>
            <a:gdLst/>
            <a:ahLst/>
            <a:cxnLst/>
            <a:rect l="l" t="t" r="r" b="b"/>
            <a:pathLst>
              <a:path w="1935678" h="5023262" extrusionOk="0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rgbClr val="266EB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8" name="Google Shape;228;p49"/>
          <p:cNvSpPr/>
          <p:nvPr/>
        </p:nvSpPr>
        <p:spPr>
          <a:xfrm>
            <a:off x="2538611" y="1631556"/>
            <a:ext cx="220674" cy="3175816"/>
          </a:xfrm>
          <a:custGeom>
            <a:avLst/>
            <a:gdLst/>
            <a:ahLst/>
            <a:cxnLst/>
            <a:rect l="l" t="t" r="r" b="b"/>
            <a:pathLst>
              <a:path w="145050" h="1771650" extrusionOk="0">
                <a:moveTo>
                  <a:pt x="138289" y="0"/>
                </a:moveTo>
                <a:cubicBezTo>
                  <a:pt x="138023" y="40852"/>
                  <a:pt x="137756" y="81704"/>
                  <a:pt x="137490" y="122556"/>
                </a:cubicBezTo>
                <a:lnTo>
                  <a:pt x="0" y="121220"/>
                </a:lnTo>
                <a:lnTo>
                  <a:pt x="144640" y="360518"/>
                </a:lnTo>
                <a:cubicBezTo>
                  <a:pt x="146064" y="838017"/>
                  <a:pt x="143215" y="1294151"/>
                  <a:pt x="144639" y="1771650"/>
                </a:cubicBezTo>
              </a:path>
            </a:pathLst>
          </a:custGeom>
          <a:noFill/>
          <a:ln w="508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 sz="1100"/>
          </a:p>
        </p:txBody>
      </p:sp>
      <p:sp>
        <p:nvSpPr>
          <p:cNvPr id="229" name="Google Shape;229;p49"/>
          <p:cNvSpPr txBox="1"/>
          <p:nvPr/>
        </p:nvSpPr>
        <p:spPr>
          <a:xfrm>
            <a:off x="512568" y="1631556"/>
            <a:ext cx="1918421" cy="3175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None/>
            </a:pPr>
            <a:r>
              <a:rPr lang="en-GB" sz="1100" b="1" i="0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The Royal Meteorological Institute</a:t>
            </a:r>
            <a:endParaRPr sz="1100" b="1" i="0" cap="none" dirty="0">
              <a:solidFill>
                <a:srgbClr val="266EB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None/>
            </a:pPr>
            <a:r>
              <a:rPr lang="en-GB" sz="1100" b="1" i="0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Het </a:t>
            </a:r>
            <a:r>
              <a:rPr lang="en-GB" sz="1100" b="1" i="0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Koninklijk</a:t>
            </a:r>
            <a:r>
              <a:rPr lang="en-GB" sz="1100" b="1" i="0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100" b="1" i="0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Meteorologisch</a:t>
            </a:r>
            <a:r>
              <a:rPr lang="en-GB" sz="1100" b="1" i="0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100" b="1" i="0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Instituut</a:t>
            </a:r>
            <a:endParaRPr sz="1100" b="1" i="0" cap="none" dirty="0">
              <a:solidFill>
                <a:srgbClr val="266EB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None/>
            </a:pPr>
            <a:r>
              <a:rPr lang="en-GB" sz="1100" b="1" i="0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L’Institut</a:t>
            </a:r>
            <a:r>
              <a:rPr lang="en-GB" sz="1100" b="1" i="0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Royal </a:t>
            </a:r>
            <a:r>
              <a:rPr lang="en-GB" sz="1100" b="1" i="0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Météorologique</a:t>
            </a:r>
            <a:endParaRPr sz="1100" b="1" i="0" cap="none" dirty="0">
              <a:solidFill>
                <a:srgbClr val="266EB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266EBF"/>
              </a:buClr>
              <a:buSzPts val="1100"/>
              <a:buFont typeface="Arial"/>
              <a:buNone/>
            </a:pPr>
            <a:r>
              <a:rPr lang="en-GB" sz="1100" b="1" i="0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Das </a:t>
            </a:r>
            <a:r>
              <a:rPr lang="en-GB" sz="1100" b="1" i="0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Königliche</a:t>
            </a:r>
            <a:r>
              <a:rPr lang="en-GB" sz="1100" b="1" i="0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100" b="1" i="0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Meteorologische</a:t>
            </a:r>
            <a:r>
              <a:rPr lang="en-GB" sz="1100" b="1" i="0" cap="none" dirty="0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100" b="1" i="0" cap="none" dirty="0" err="1">
                <a:solidFill>
                  <a:srgbClr val="266EBF"/>
                </a:solidFill>
                <a:latin typeface="Lato"/>
                <a:ea typeface="Lato"/>
                <a:cs typeface="Lato"/>
                <a:sym typeface="Lato"/>
              </a:rPr>
              <a:t>Institut</a:t>
            </a:r>
            <a:endParaRPr sz="1100" b="1" i="0" cap="none" dirty="0">
              <a:solidFill>
                <a:srgbClr val="266EB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0" name="Google Shape;230;p49"/>
          <p:cNvSpPr txBox="1"/>
          <p:nvPr/>
        </p:nvSpPr>
        <p:spPr>
          <a:xfrm>
            <a:off x="2970989" y="1631556"/>
            <a:ext cx="2803448" cy="314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r>
              <a:rPr lang="en-GB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RMI provides reliable public service realized by empowered staff and based on research, innovation and continuity.</a:t>
            </a:r>
            <a:endParaRPr sz="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r>
              <a:rPr lang="en-GB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Het KMI verleent een betrouwbare dienstverlening aan het publiek en de overheid gebaseerd op onderzoek, innovatie en continuïteit.</a:t>
            </a:r>
            <a:endParaRPr sz="1100"/>
          </a:p>
          <a:p>
            <a:pPr marL="0" marR="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r>
              <a:rPr lang="en-GB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L'IRM fournit un service fiable basé sur la recherche, l'innovation et la continuité au public et aux autorités.</a:t>
            </a:r>
            <a:endParaRPr sz="1100"/>
          </a:p>
          <a:p>
            <a:pPr marL="0" marR="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r>
              <a:rPr lang="en-GB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Vertrauenswürdige Dienstleistungen für Öffentlichkeit und Behörden begründet auf Forschung, Innovation und Kontinuität.</a:t>
            </a:r>
            <a:endParaRPr sz="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ato Black"/>
              <a:buNone/>
            </a:pPr>
            <a:endParaRPr sz="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153;p33">
            <a:extLst>
              <a:ext uri="{FF2B5EF4-FFF2-40B4-BE49-F238E27FC236}">
                <a16:creationId xmlns:a16="http://schemas.microsoft.com/office/drawing/2014/main" id="{31964D25-1569-F440-B4A6-22659BF53182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623320" y="4150199"/>
            <a:ext cx="466268" cy="621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540000" y="1049274"/>
            <a:ext cx="7965000" cy="3043656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 panose="020B0604020202020204" pitchFamily="34" charset="0"/>
              <a:buNone/>
              <a:defRPr sz="1800">
                <a:solidFill>
                  <a:srgbClr val="58697A"/>
                </a:solidFill>
                <a:latin typeface="+mn-lt"/>
              </a:defRPr>
            </a:lvl1pPr>
            <a:lvl2pPr marL="222647" indent="-214313">
              <a:buClr>
                <a:srgbClr val="266EBF"/>
              </a:buClr>
              <a:buFont typeface="Arial" panose="020B0604020202020204" pitchFamily="34" charset="0"/>
              <a:buChar char="•"/>
              <a:defRPr sz="1500">
                <a:solidFill>
                  <a:srgbClr val="58697A"/>
                </a:solidFill>
                <a:latin typeface="+mn-lt"/>
              </a:defRPr>
            </a:lvl2pPr>
            <a:lvl3pPr marL="552450" indent="-214313">
              <a:buClr>
                <a:srgbClr val="266EBF"/>
              </a:buClr>
              <a:buFont typeface="Arial" panose="020B0604020202020204" pitchFamily="34" charset="0"/>
              <a:buChar char="•"/>
              <a:defRPr sz="1350">
                <a:solidFill>
                  <a:srgbClr val="58697A"/>
                </a:solidFill>
                <a:latin typeface="+mn-lt"/>
              </a:defRPr>
            </a:lvl3pPr>
            <a:lvl4pPr marL="854869" indent="-214313">
              <a:buClr>
                <a:srgbClr val="266EBF"/>
              </a:buClr>
              <a:buFont typeface="Arial" panose="020B0604020202020204" pitchFamily="34" charset="0"/>
              <a:buChar char="•"/>
              <a:defRPr sz="1200">
                <a:solidFill>
                  <a:srgbClr val="58697A"/>
                </a:solidFill>
                <a:latin typeface="+mn-lt"/>
              </a:defRPr>
            </a:lvl4pPr>
            <a:lvl5pPr marL="1062038" indent="-128588">
              <a:buClr>
                <a:srgbClr val="266EBF"/>
              </a:buClr>
              <a:buFont typeface="Arial" panose="020B0604020202020204" pitchFamily="34" charset="0"/>
              <a:buChar char="•"/>
              <a:defRPr sz="1050">
                <a:solidFill>
                  <a:srgbClr val="266EBF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1035558" y="194678"/>
            <a:ext cx="7469442" cy="4882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>
            <a:lvl1pPr>
              <a:defRPr/>
            </a:lvl1pPr>
          </a:lstStyle>
          <a:p>
            <a:r>
              <a:rPr lang="nl-NL" dirty="0"/>
              <a:t>Title of the slide</a:t>
            </a:r>
          </a:p>
        </p:txBody>
      </p:sp>
      <p:sp>
        <p:nvSpPr>
          <p:cNvPr id="7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5898765" y="4736196"/>
            <a:ext cx="2606235" cy="27500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r"/>
            <a:r>
              <a:rPr lang="nl-NL" dirty="0"/>
              <a:t> </a:t>
            </a:r>
            <a:fld id="{2DAB09C5-3251-4B47-B002-D03712DC64C3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0346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540000" y="1049274"/>
            <a:ext cx="7965000" cy="3043656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 panose="020B0604020202020204" pitchFamily="34" charset="0"/>
              <a:buNone/>
              <a:defRPr sz="1800">
                <a:solidFill>
                  <a:srgbClr val="58697A"/>
                </a:solidFill>
                <a:latin typeface="+mn-lt"/>
              </a:defRPr>
            </a:lvl1pPr>
            <a:lvl2pPr marL="222647" indent="-214313">
              <a:buClr>
                <a:srgbClr val="266EBF"/>
              </a:buClr>
              <a:buFont typeface="Arial" panose="020B0604020202020204" pitchFamily="34" charset="0"/>
              <a:buChar char="•"/>
              <a:defRPr sz="1500">
                <a:solidFill>
                  <a:srgbClr val="58697A"/>
                </a:solidFill>
                <a:latin typeface="+mn-lt"/>
              </a:defRPr>
            </a:lvl2pPr>
            <a:lvl3pPr marL="552450" indent="-214313">
              <a:buClr>
                <a:srgbClr val="266EBF"/>
              </a:buClr>
              <a:buFont typeface="Arial" panose="020B0604020202020204" pitchFamily="34" charset="0"/>
              <a:buChar char="•"/>
              <a:defRPr sz="1350">
                <a:solidFill>
                  <a:srgbClr val="58697A"/>
                </a:solidFill>
                <a:latin typeface="+mn-lt"/>
              </a:defRPr>
            </a:lvl3pPr>
            <a:lvl4pPr marL="854869" indent="-214313">
              <a:buClr>
                <a:srgbClr val="266EBF"/>
              </a:buClr>
              <a:buFont typeface="Arial" panose="020B0604020202020204" pitchFamily="34" charset="0"/>
              <a:buChar char="•"/>
              <a:defRPr sz="1200">
                <a:solidFill>
                  <a:srgbClr val="58697A"/>
                </a:solidFill>
                <a:latin typeface="+mn-lt"/>
              </a:defRPr>
            </a:lvl4pPr>
            <a:lvl5pPr marL="1062038" indent="-128588">
              <a:buClr>
                <a:srgbClr val="266EBF"/>
              </a:buClr>
              <a:buFont typeface="Arial" panose="020B0604020202020204" pitchFamily="34" charset="0"/>
              <a:buChar char="•"/>
              <a:defRPr sz="1050">
                <a:solidFill>
                  <a:srgbClr val="266EBF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1035558" y="194678"/>
            <a:ext cx="7469442" cy="4882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>
            <a:lvl1pPr>
              <a:defRPr/>
            </a:lvl1pPr>
          </a:lstStyle>
          <a:p>
            <a:r>
              <a:rPr lang="nl-NL" dirty="0"/>
              <a:t>Title of the slide</a:t>
            </a:r>
          </a:p>
        </p:txBody>
      </p:sp>
      <p:sp>
        <p:nvSpPr>
          <p:cNvPr id="7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5898765" y="4736196"/>
            <a:ext cx="2606235" cy="27500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r"/>
            <a:r>
              <a:rPr lang="nl-NL" dirty="0"/>
              <a:t> </a:t>
            </a:r>
            <a:fld id="{2DAB09C5-3251-4B47-B002-D03712DC64C3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0200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, tekst en 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5553636" y="1049274"/>
            <a:ext cx="2799408" cy="1474470"/>
          </a:xfrm>
          <a:prstGeom prst="rect">
            <a:avLst/>
          </a:prstGeom>
        </p:spPr>
        <p:txBody>
          <a:bodyPr tIns="144000"/>
          <a:lstStyle>
            <a:lvl1pPr algn="ctr">
              <a:defRPr sz="9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1035558" y="194678"/>
            <a:ext cx="7469442" cy="4882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r>
              <a:rPr lang="nl-NL" dirty="0"/>
              <a:t>Title of the slide</a:t>
            </a:r>
          </a:p>
        </p:txBody>
      </p:sp>
      <p:sp>
        <p:nvSpPr>
          <p:cNvPr id="19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540000" y="1049274"/>
            <a:ext cx="4939542" cy="3043656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 panose="020B0604020202020204" pitchFamily="34" charset="0"/>
              <a:buNone/>
              <a:defRPr sz="1800">
                <a:solidFill>
                  <a:srgbClr val="58697A"/>
                </a:solidFill>
                <a:latin typeface="+mn-lt"/>
              </a:defRPr>
            </a:lvl1pPr>
            <a:lvl2pPr marL="222647" indent="-214313">
              <a:buClr>
                <a:srgbClr val="266EBF"/>
              </a:buClr>
              <a:buFont typeface="Arial" panose="020B0604020202020204" pitchFamily="34" charset="0"/>
              <a:buChar char="•"/>
              <a:defRPr sz="1500">
                <a:solidFill>
                  <a:srgbClr val="58697A"/>
                </a:solidFill>
                <a:latin typeface="+mn-lt"/>
              </a:defRPr>
            </a:lvl2pPr>
            <a:lvl3pPr marL="552450" indent="-214313">
              <a:buClr>
                <a:srgbClr val="266EBF"/>
              </a:buClr>
              <a:buFont typeface="Arial" panose="020B0604020202020204" pitchFamily="34" charset="0"/>
              <a:buChar char="•"/>
              <a:defRPr sz="1350">
                <a:solidFill>
                  <a:srgbClr val="58697A"/>
                </a:solidFill>
                <a:latin typeface="+mn-lt"/>
              </a:defRPr>
            </a:lvl3pPr>
            <a:lvl4pPr marL="854869" indent="-214313">
              <a:buClr>
                <a:srgbClr val="266EBF"/>
              </a:buClr>
              <a:buFont typeface="Arial" panose="020B0604020202020204" pitchFamily="34" charset="0"/>
              <a:buChar char="•"/>
              <a:defRPr sz="1200">
                <a:solidFill>
                  <a:srgbClr val="58697A"/>
                </a:solidFill>
                <a:latin typeface="+mn-lt"/>
              </a:defRPr>
            </a:lvl4pPr>
            <a:lvl5pPr marL="1062038" indent="-128588">
              <a:buClr>
                <a:srgbClr val="266EBF"/>
              </a:buClr>
              <a:buFont typeface="Arial" panose="020B0604020202020204" pitchFamily="34" charset="0"/>
              <a:buChar char="•"/>
              <a:defRPr sz="1050">
                <a:solidFill>
                  <a:srgbClr val="266EBF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Tijdelijke aanduiding voor afbeelding 2"/>
          <p:cNvSpPr>
            <a:spLocks noGrp="1"/>
          </p:cNvSpPr>
          <p:nvPr>
            <p:ph type="pic" sz="quarter" idx="15"/>
          </p:nvPr>
        </p:nvSpPr>
        <p:spPr>
          <a:xfrm>
            <a:off x="5553636" y="2618460"/>
            <a:ext cx="2799408" cy="1474470"/>
          </a:xfrm>
          <a:prstGeom prst="rect">
            <a:avLst/>
          </a:prstGeom>
        </p:spPr>
        <p:txBody>
          <a:bodyPr tIns="144000"/>
          <a:lstStyle>
            <a:lvl1pPr algn="ctr">
              <a:defRPr sz="9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5898765" y="4736196"/>
            <a:ext cx="2606235" cy="27500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r"/>
            <a:r>
              <a:rPr lang="nl-NL" dirty="0"/>
              <a:t> </a:t>
            </a:r>
            <a:fld id="{2DAB09C5-3251-4B47-B002-D03712DC64C3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61900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, tekst en 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5553636" y="1049274"/>
            <a:ext cx="2799408" cy="1474470"/>
          </a:xfrm>
          <a:prstGeom prst="rect">
            <a:avLst/>
          </a:prstGeom>
        </p:spPr>
        <p:txBody>
          <a:bodyPr tIns="144000"/>
          <a:lstStyle>
            <a:lvl1pPr algn="ctr">
              <a:defRPr sz="9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1035558" y="194678"/>
            <a:ext cx="7469442" cy="4882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r>
              <a:rPr lang="nl-NL" dirty="0"/>
              <a:t>Title of the slide</a:t>
            </a:r>
          </a:p>
        </p:txBody>
      </p:sp>
      <p:sp>
        <p:nvSpPr>
          <p:cNvPr id="19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540000" y="1049274"/>
            <a:ext cx="4939542" cy="3043656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 panose="020B0604020202020204" pitchFamily="34" charset="0"/>
              <a:buNone/>
              <a:defRPr sz="1800">
                <a:solidFill>
                  <a:srgbClr val="58697A"/>
                </a:solidFill>
                <a:latin typeface="+mn-lt"/>
              </a:defRPr>
            </a:lvl1pPr>
            <a:lvl2pPr marL="222647" indent="-214313">
              <a:buClr>
                <a:srgbClr val="266EBF"/>
              </a:buClr>
              <a:buFont typeface="Arial" panose="020B0604020202020204" pitchFamily="34" charset="0"/>
              <a:buChar char="•"/>
              <a:defRPr sz="1500">
                <a:solidFill>
                  <a:srgbClr val="58697A"/>
                </a:solidFill>
                <a:latin typeface="+mn-lt"/>
              </a:defRPr>
            </a:lvl2pPr>
            <a:lvl3pPr marL="552450" indent="-214313">
              <a:buClr>
                <a:srgbClr val="266EBF"/>
              </a:buClr>
              <a:buFont typeface="Arial" panose="020B0604020202020204" pitchFamily="34" charset="0"/>
              <a:buChar char="•"/>
              <a:defRPr sz="1350">
                <a:solidFill>
                  <a:srgbClr val="58697A"/>
                </a:solidFill>
                <a:latin typeface="+mn-lt"/>
              </a:defRPr>
            </a:lvl3pPr>
            <a:lvl4pPr marL="854869" indent="-214313">
              <a:buClr>
                <a:srgbClr val="266EBF"/>
              </a:buClr>
              <a:buFont typeface="Arial" panose="020B0604020202020204" pitchFamily="34" charset="0"/>
              <a:buChar char="•"/>
              <a:defRPr sz="1200">
                <a:solidFill>
                  <a:srgbClr val="58697A"/>
                </a:solidFill>
                <a:latin typeface="+mn-lt"/>
              </a:defRPr>
            </a:lvl4pPr>
            <a:lvl5pPr marL="1062038" indent="-128588">
              <a:buClr>
                <a:srgbClr val="266EBF"/>
              </a:buClr>
              <a:buFont typeface="Arial" panose="020B0604020202020204" pitchFamily="34" charset="0"/>
              <a:buChar char="•"/>
              <a:defRPr sz="1050">
                <a:solidFill>
                  <a:srgbClr val="266EBF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Tijdelijke aanduiding voor afbeelding 2"/>
          <p:cNvSpPr>
            <a:spLocks noGrp="1"/>
          </p:cNvSpPr>
          <p:nvPr>
            <p:ph type="pic" sz="quarter" idx="15"/>
          </p:nvPr>
        </p:nvSpPr>
        <p:spPr>
          <a:xfrm>
            <a:off x="5553636" y="2618460"/>
            <a:ext cx="2799408" cy="1474470"/>
          </a:xfrm>
          <a:prstGeom prst="rect">
            <a:avLst/>
          </a:prstGeom>
        </p:spPr>
        <p:txBody>
          <a:bodyPr tIns="144000"/>
          <a:lstStyle>
            <a:lvl1pPr algn="ctr">
              <a:defRPr sz="9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5898765" y="4736196"/>
            <a:ext cx="2606235" cy="27500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r"/>
            <a:r>
              <a:rPr lang="nl-NL" dirty="0"/>
              <a:t> </a:t>
            </a:r>
            <a:fld id="{2DAB09C5-3251-4B47-B002-D03712DC64C3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83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  <a:defRPr sz="3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0" y="4402836"/>
            <a:ext cx="9144000" cy="729874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algn="ctr" rotWithShape="0">
              <a:schemeClr val="dk1">
                <a:alpha val="9411"/>
              </a:scheme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3" name="Google Shape;63;p15"/>
          <p:cNvCxnSpPr/>
          <p:nvPr/>
        </p:nvCxnSpPr>
        <p:spPr>
          <a:xfrm>
            <a:off x="8895691" y="148472"/>
            <a:ext cx="0" cy="136453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4" name="Google Shape;64;p15"/>
          <p:cNvSpPr txBox="1"/>
          <p:nvPr/>
        </p:nvSpPr>
        <p:spPr>
          <a:xfrm>
            <a:off x="7501379" y="2495747"/>
            <a:ext cx="1576633" cy="117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Author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Function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Institute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5"/>
          <p:cNvPicPr preferRelativeResize="0"/>
          <p:nvPr/>
        </p:nvPicPr>
        <p:blipFill rotWithShape="1"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203765"/>
            <a:ext cx="375983" cy="47002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3"/>
          <p:cNvSpPr txBox="1">
            <a:spLocks noGrp="1"/>
          </p:cNvSpPr>
          <p:nvPr>
            <p:ph type="title"/>
          </p:nvPr>
        </p:nvSpPr>
        <p:spPr>
          <a:xfrm>
            <a:off x="1035558" y="203765"/>
            <a:ext cx="7469442" cy="4700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  <a:defRPr sz="3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50" name="Google Shape;150;p33"/>
          <p:cNvSpPr/>
          <p:nvPr/>
        </p:nvSpPr>
        <p:spPr>
          <a:xfrm>
            <a:off x="0" y="4402836"/>
            <a:ext cx="9144000" cy="729874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algn="ctr" rotWithShape="0">
              <a:schemeClr val="dk1">
                <a:alpha val="9803"/>
              </a:scheme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51" name="Google Shape;151;p33"/>
          <p:cNvCxnSpPr/>
          <p:nvPr/>
        </p:nvCxnSpPr>
        <p:spPr>
          <a:xfrm>
            <a:off x="8895691" y="148472"/>
            <a:ext cx="0" cy="136453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2" name="Google Shape;152;p33"/>
          <p:cNvSpPr txBox="1"/>
          <p:nvPr/>
        </p:nvSpPr>
        <p:spPr>
          <a:xfrm>
            <a:off x="7501379" y="2495747"/>
            <a:ext cx="1576633" cy="117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Author</a:t>
            </a:r>
            <a:endParaRPr sz="11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Function</a:t>
            </a:r>
            <a:endParaRPr sz="11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Institute</a:t>
            </a:r>
            <a:endParaRPr sz="1100"/>
          </a:p>
        </p:txBody>
      </p:sp>
      <p:pic>
        <p:nvPicPr>
          <p:cNvPr id="153" name="Google Shape;153;p33"/>
          <p:cNvPicPr preferRelativeResize="0"/>
          <p:nvPr/>
        </p:nvPicPr>
        <p:blipFill>
          <a:blip r:embed="rId22"/>
          <a:srcRect/>
          <a:stretch/>
        </p:blipFill>
        <p:spPr>
          <a:xfrm>
            <a:off x="518405" y="190946"/>
            <a:ext cx="375939" cy="50125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7" r:id="rId17"/>
    <p:sldLayoutId id="2147483698" r:id="rId18"/>
    <p:sldLayoutId id="2147483699" r:id="rId19"/>
    <p:sldLayoutId id="2147483700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tiff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.tiff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8.jpeg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0"/>
          <p:cNvSpPr txBox="1">
            <a:spLocks noGrp="1"/>
          </p:cNvSpPr>
          <p:nvPr>
            <p:ph type="body" idx="1"/>
          </p:nvPr>
        </p:nvSpPr>
        <p:spPr>
          <a:xfrm>
            <a:off x="516000" y="2656274"/>
            <a:ext cx="6327562" cy="1290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10000"/>
          </a:bodyPr>
          <a:lstStyle/>
          <a:p>
            <a:pPr marL="0" lvl="0" indent="0">
              <a:spcBef>
                <a:spcPts val="0"/>
              </a:spcBef>
            </a:pPr>
            <a:r>
              <a:rPr lang="nl-NL" b="1" noProof="0" dirty="0">
                <a:latin typeface="Lato"/>
                <a:ea typeface="Lato"/>
                <a:cs typeface="Lato"/>
                <a:sym typeface="Lato"/>
              </a:rPr>
              <a:t>Sneller en fijner waarschuwen voor lokale windgevaren bij het KMI met nieuwe radarproducten en burgerobservaties</a:t>
            </a:r>
          </a:p>
        </p:txBody>
      </p:sp>
      <p:sp>
        <p:nvSpPr>
          <p:cNvPr id="242" name="Google Shape;242;p50"/>
          <p:cNvSpPr txBox="1">
            <a:spLocks noGrp="1"/>
          </p:cNvSpPr>
          <p:nvPr>
            <p:ph type="body" idx="2"/>
          </p:nvPr>
        </p:nvSpPr>
        <p:spPr>
          <a:xfrm>
            <a:off x="516000" y="4127916"/>
            <a:ext cx="82254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</a:pPr>
            <a:r>
              <a:rPr lang="nl-NL" sz="2000" i="1" noProof="0" dirty="0"/>
              <a:t>Maarten Reyniers</a:t>
            </a:r>
            <a:br>
              <a:rPr lang="nl-NL" sz="2000" i="1" noProof="0" dirty="0"/>
            </a:br>
            <a:r>
              <a:rPr lang="nl-NL" sz="1400" i="1" noProof="0" dirty="0"/>
              <a:t>met input van David </a:t>
            </a:r>
            <a:r>
              <a:rPr lang="nl-NL" sz="1400" i="1" noProof="0" dirty="0" err="1"/>
              <a:t>Dehenauw</a:t>
            </a:r>
            <a:r>
              <a:rPr lang="nl-NL" sz="1400" i="1" noProof="0" dirty="0"/>
              <a:t>, Thomas </a:t>
            </a:r>
            <a:r>
              <a:rPr lang="nl-NL" sz="1400" i="1" noProof="0" dirty="0" err="1"/>
              <a:t>Vanhamel</a:t>
            </a:r>
            <a:r>
              <a:rPr lang="nl-NL" sz="1400" i="1" noProof="0" dirty="0"/>
              <a:t> en Emilie Delhaye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</a:pPr>
            <a:endParaRPr lang="nl-NL" sz="1200" noProof="0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</a:pPr>
            <a:r>
              <a:rPr lang="nl-NL" sz="1600" noProof="0" dirty="0"/>
              <a:t>Studiedag Extreme Weersomstandigheden, CC Aartselaar, 14 oktober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7379FC77-70C3-2280-227F-8C3F440A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94400A44-7692-414E-0821-4AE8D4617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b="1" noProof="0" dirty="0">
                <a:latin typeface="Lato"/>
                <a:ea typeface="Lato"/>
                <a:cs typeface="Lato"/>
                <a:sym typeface="Lato"/>
              </a:rPr>
              <a:t>Waarschuwingen bij KMI: twee types</a:t>
            </a:r>
            <a:endParaRPr lang="nl-NL" noProof="0" dirty="0"/>
          </a:p>
        </p:txBody>
      </p:sp>
      <p:sp>
        <p:nvSpPr>
          <p:cNvPr id="273" name="Google Shape;273;p54">
            <a:extLst>
              <a:ext uri="{FF2B5EF4-FFF2-40B4-BE49-F238E27FC236}">
                <a16:creationId xmlns:a16="http://schemas.microsoft.com/office/drawing/2014/main" id="{2F334A72-BBEF-A0EB-9E22-41AC43DBCF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2</a:t>
            </a:fld>
            <a:endParaRPr lang="nl-NL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5E9E9F-AD7C-F84F-9BB0-19A70A46A9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35900" y="1193533"/>
            <a:ext cx="4640061" cy="3677678"/>
          </a:xfrm>
          <a:prstGeom prst="rect">
            <a:avLst/>
          </a:prstGeom>
        </p:spPr>
      </p:pic>
      <p:sp>
        <p:nvSpPr>
          <p:cNvPr id="11" name="Google Shape;264;p53">
            <a:extLst>
              <a:ext uri="{FF2B5EF4-FFF2-40B4-BE49-F238E27FC236}">
                <a16:creationId xmlns:a16="http://schemas.microsoft.com/office/drawing/2014/main" id="{917E2EFA-3B00-F7EB-F407-77DEA1CB70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9813" y="803107"/>
            <a:ext cx="4837453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6525" indent="0">
              <a:buClr>
                <a:srgbClr val="256EBF"/>
              </a:buClr>
            </a:pPr>
            <a:r>
              <a:rPr lang="nl-NL" sz="2000" b="1" u="sng" noProof="0" dirty="0">
                <a:solidFill>
                  <a:srgbClr val="256EBF"/>
                </a:solidFill>
              </a:rPr>
              <a:t>1. “Traditionele” waarschuwingen</a:t>
            </a:r>
          </a:p>
          <a:p>
            <a:pPr marL="422275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b="1" noProof="0" dirty="0">
                <a:solidFill>
                  <a:srgbClr val="256EBF"/>
                </a:solidFill>
              </a:rPr>
              <a:t>Provincies (+kust)</a:t>
            </a:r>
          </a:p>
          <a:p>
            <a:pPr marL="422275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Drie niveaus </a:t>
            </a:r>
            <a:r>
              <a:rPr lang="nl-NL" sz="2000" noProof="0" dirty="0">
                <a:solidFill>
                  <a:srgbClr val="FFFC8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20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  <a:r>
              <a:rPr lang="nl-NL" sz="2000" noProof="0" dirty="0">
                <a:solidFill>
                  <a:srgbClr val="FFD96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20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  <a:r>
              <a:rPr lang="nl-NL" sz="2000" noProof="0" dirty="0">
                <a:solidFill>
                  <a:srgbClr val="FF7F8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endParaRPr lang="nl-NL" sz="2000" noProof="0" dirty="0">
              <a:solidFill>
                <a:srgbClr val="256EBF"/>
              </a:solidFill>
            </a:endParaRPr>
          </a:p>
          <a:p>
            <a:pPr marL="422275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46D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Max</a:t>
            </a:r>
            <a:r>
              <a:rPr lang="nl-NL" sz="2000" noProof="0" dirty="0">
                <a:solidFill>
                  <a:srgbClr val="FFFC8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█</a:t>
            </a:r>
            <a:r>
              <a:rPr lang="nl-NL" sz="20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48u  </a:t>
            </a:r>
            <a:r>
              <a:rPr lang="nl-NL" sz="2000" noProof="0" dirty="0">
                <a:solidFill>
                  <a:srgbClr val="FFD96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20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24u  </a:t>
            </a:r>
            <a:r>
              <a:rPr lang="nl-NL" sz="2000" noProof="0" dirty="0">
                <a:solidFill>
                  <a:srgbClr val="FF7F8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20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12u op voorhand</a:t>
            </a:r>
            <a:endParaRPr lang="nl-NL" sz="2000" noProof="0" dirty="0">
              <a:solidFill>
                <a:srgbClr val="FF7F8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22275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Manueel opgesteld door weerkamer</a:t>
            </a:r>
          </a:p>
          <a:p>
            <a:pPr marL="422275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Begeleidende tekst zeer belangrijk</a:t>
            </a:r>
          </a:p>
          <a:p>
            <a:pPr marL="422275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Verspreid via eigen kanalen, </a:t>
            </a:r>
            <a:r>
              <a:rPr lang="nl-NL" sz="2000" dirty="0">
                <a:solidFill>
                  <a:srgbClr val="256EBF"/>
                </a:solidFill>
              </a:rPr>
              <a:t>M</a:t>
            </a:r>
            <a:r>
              <a:rPr lang="nl-NL" sz="2000" noProof="0" dirty="0" err="1">
                <a:solidFill>
                  <a:srgbClr val="256EBF"/>
                </a:solidFill>
              </a:rPr>
              <a:t>eteoalarm</a:t>
            </a:r>
            <a:r>
              <a:rPr lang="nl-NL" sz="2000" noProof="0" dirty="0">
                <a:solidFill>
                  <a:srgbClr val="256EBF"/>
                </a:solidFill>
              </a:rPr>
              <a:t> (</a:t>
            </a:r>
            <a:r>
              <a:rPr lang="nl-NL" sz="2000" noProof="0" dirty="0" err="1">
                <a:solidFill>
                  <a:srgbClr val="256EBF"/>
                </a:solidFill>
              </a:rPr>
              <a:t>api</a:t>
            </a:r>
            <a:r>
              <a:rPr lang="nl-NL" sz="2000" noProof="0" dirty="0">
                <a:solidFill>
                  <a:srgbClr val="256EBF"/>
                </a:solidFill>
              </a:rPr>
              <a:t>) en crisiscentrum</a:t>
            </a:r>
          </a:p>
          <a:p>
            <a:pPr marL="422275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256EBF"/>
                </a:solidFill>
              </a:rPr>
              <a:t>Leveringscontract (mail, sms) mogelijk</a:t>
            </a:r>
            <a:endParaRPr lang="nl-NL" sz="2000" noProof="0" dirty="0">
              <a:solidFill>
                <a:srgbClr val="256EBF"/>
              </a:solidFill>
            </a:endParaRPr>
          </a:p>
          <a:p>
            <a:pPr marL="422275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Types: Wind, Regen, Onweer, Gladheid, Mist, Stormtij, Koude, Hitte</a:t>
            </a:r>
          </a:p>
          <a:p>
            <a:pPr marL="136525" indent="0">
              <a:buClr>
                <a:srgbClr val="256EBF"/>
              </a:buClr>
            </a:pPr>
            <a:endParaRPr lang="nl-NL" sz="2000" noProof="0" dirty="0">
              <a:solidFill>
                <a:srgbClr val="256E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02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7379FC77-70C3-2280-227F-8C3F440A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64;p53">
            <a:extLst>
              <a:ext uri="{FF2B5EF4-FFF2-40B4-BE49-F238E27FC236}">
                <a16:creationId xmlns:a16="http://schemas.microsoft.com/office/drawing/2014/main" id="{917E2EFA-3B00-F7EB-F407-77DEA1CB70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6660" y="811495"/>
            <a:ext cx="3489487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21200" indent="-284400">
              <a:buClr>
                <a:srgbClr val="256EBF"/>
              </a:buClr>
            </a:pPr>
            <a:r>
              <a:rPr lang="nl-NL" sz="2000" b="1" u="sng" noProof="0" dirty="0">
                <a:solidFill>
                  <a:srgbClr val="256EBF"/>
                </a:solidFill>
              </a:rPr>
              <a:t>2. Weerflashes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b="1" noProof="0" dirty="0">
                <a:solidFill>
                  <a:srgbClr val="256EBF"/>
                </a:solidFill>
              </a:rPr>
              <a:t>Gemeentes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Drie niveaus </a:t>
            </a:r>
            <a:r>
              <a:rPr lang="nl-NL" sz="2000" noProof="0" dirty="0">
                <a:solidFill>
                  <a:srgbClr val="FFFC8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20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  <a:r>
              <a:rPr lang="nl-NL" sz="2000" noProof="0" dirty="0">
                <a:solidFill>
                  <a:srgbClr val="FFD96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20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  <a:r>
              <a:rPr lang="nl-NL" sz="2000" noProof="0" dirty="0">
                <a:solidFill>
                  <a:srgbClr val="FF7F8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Veel kortere termijn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Automatisch gegenereerd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Types:</a:t>
            </a:r>
            <a:endParaRPr lang="nl-NL" sz="2000" i="1" noProof="0" dirty="0">
              <a:solidFill>
                <a:srgbClr val="256EBF"/>
              </a:solidFill>
            </a:endParaRP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b="1" noProof="0" dirty="0">
                <a:solidFill>
                  <a:srgbClr val="256EBF"/>
                </a:solidFill>
              </a:rPr>
              <a:t>Hevige regen + </a:t>
            </a:r>
            <a:r>
              <a:rPr lang="nl-NL" sz="1700" noProof="0" dirty="0">
                <a:solidFill>
                  <a:srgbClr val="256EBF"/>
                </a:solidFill>
              </a:rPr>
              <a:t>vermelding</a:t>
            </a:r>
            <a:r>
              <a:rPr lang="nl-NL" sz="1700" b="1" noProof="0" dirty="0">
                <a:solidFill>
                  <a:srgbClr val="256EBF"/>
                </a:solidFill>
              </a:rPr>
              <a:t> hagel en bliksem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b="1" noProof="0" dirty="0">
                <a:solidFill>
                  <a:srgbClr val="256EBF"/>
                </a:solidFill>
              </a:rPr>
              <a:t>Sneeuw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b="1" noProof="0" dirty="0" err="1">
                <a:solidFill>
                  <a:srgbClr val="256EBF"/>
                </a:solidFill>
              </a:rPr>
              <a:t>Aanvriezende</a:t>
            </a:r>
            <a:r>
              <a:rPr lang="nl-NL" sz="1700" b="1" noProof="0" dirty="0">
                <a:solidFill>
                  <a:srgbClr val="256EBF"/>
                </a:solidFill>
              </a:rPr>
              <a:t> neerslag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b="1" noProof="0" dirty="0">
                <a:solidFill>
                  <a:srgbClr val="256EBF"/>
                </a:solidFill>
              </a:rPr>
              <a:t>Rukwinden</a:t>
            </a:r>
            <a:endParaRPr lang="nl-NL" sz="1700" i="1" noProof="0" dirty="0">
              <a:solidFill>
                <a:srgbClr val="256EBF"/>
              </a:solidFill>
            </a:endParaRP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endParaRPr lang="nl-NL" sz="2000" noProof="0" dirty="0">
              <a:solidFill>
                <a:srgbClr val="256EBF"/>
              </a:solidFill>
            </a:endParaRPr>
          </a:p>
        </p:txBody>
      </p:sp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94400A44-7692-414E-0821-4AE8D4617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/>
            <a:r>
              <a:rPr lang="nl-NL" b="1" noProof="0" dirty="0">
                <a:latin typeface="Lato"/>
                <a:ea typeface="Lato"/>
                <a:cs typeface="Lato"/>
                <a:sym typeface="Lato"/>
              </a:rPr>
              <a:t>Waarschuwingen bij KMI: twee types</a:t>
            </a:r>
            <a:endParaRPr lang="nl-NL" noProof="0" dirty="0"/>
          </a:p>
        </p:txBody>
      </p:sp>
      <p:sp>
        <p:nvSpPr>
          <p:cNvPr id="273" name="Google Shape;273;p54">
            <a:extLst>
              <a:ext uri="{FF2B5EF4-FFF2-40B4-BE49-F238E27FC236}">
                <a16:creationId xmlns:a16="http://schemas.microsoft.com/office/drawing/2014/main" id="{2F334A72-BBEF-A0EB-9E22-41AC43DBCF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3</a:t>
            </a:fld>
            <a:endParaRPr lang="nl-NL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EDD1EC-18F8-BF4D-ADA2-F8C675FD4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263" y="974178"/>
            <a:ext cx="4323677" cy="393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05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1">
          <a:extLst>
            <a:ext uri="{FF2B5EF4-FFF2-40B4-BE49-F238E27FC236}">
              <a16:creationId xmlns:a16="http://schemas.microsoft.com/office/drawing/2014/main" id="{7379FC77-70C3-2280-227F-8C3F440A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64;p53">
            <a:extLst>
              <a:ext uri="{FF2B5EF4-FFF2-40B4-BE49-F238E27FC236}">
                <a16:creationId xmlns:a16="http://schemas.microsoft.com/office/drawing/2014/main" id="{917E2EFA-3B00-F7EB-F407-77DEA1CB70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6660" y="811495"/>
            <a:ext cx="3914603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21200" indent="-284400">
              <a:buClr>
                <a:srgbClr val="256EBF"/>
              </a:buClr>
            </a:pPr>
            <a:r>
              <a:rPr lang="nl-NL" sz="2000" b="1" u="sng" noProof="0" dirty="0">
                <a:solidFill>
                  <a:srgbClr val="256EBF"/>
                </a:solidFill>
              </a:rPr>
              <a:t>2. Weerflashes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Voor </a:t>
            </a:r>
            <a:r>
              <a:rPr lang="nl-NL" sz="2000" b="1" noProof="0" dirty="0">
                <a:solidFill>
                  <a:srgbClr val="256EBF"/>
                </a:solidFill>
              </a:rPr>
              <a:t>neerslag</a:t>
            </a:r>
            <a:r>
              <a:rPr lang="nl-NL" sz="2000" noProof="0" dirty="0">
                <a:solidFill>
                  <a:srgbClr val="256EBF"/>
                </a:solidFill>
              </a:rPr>
              <a:t>: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noProof="0" dirty="0">
                <a:solidFill>
                  <a:srgbClr val="256EBF"/>
                </a:solidFill>
              </a:rPr>
              <a:t>voor de komende 10 à 20 minuten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noProof="0" dirty="0">
                <a:solidFill>
                  <a:srgbClr val="256EBF"/>
                </a:solidFill>
              </a:rPr>
              <a:t>voor het volgende uur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Voor </a:t>
            </a:r>
            <a:r>
              <a:rPr lang="nl-NL" sz="2000" b="1" noProof="0" dirty="0">
                <a:solidFill>
                  <a:srgbClr val="256EBF"/>
                </a:solidFill>
              </a:rPr>
              <a:t>rukwinden</a:t>
            </a:r>
            <a:r>
              <a:rPr lang="nl-NL" sz="2000" noProof="0" dirty="0">
                <a:solidFill>
                  <a:srgbClr val="256EBF"/>
                </a:solidFill>
              </a:rPr>
              <a:t>: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noProof="0" dirty="0">
                <a:solidFill>
                  <a:srgbClr val="256EBF"/>
                </a:solidFill>
              </a:rPr>
              <a:t>enkel voor de komende 10 à 20 minuten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b="1" noProof="0" dirty="0">
                <a:solidFill>
                  <a:srgbClr val="256EBF"/>
                </a:solidFill>
              </a:rPr>
              <a:t>Verspreiding</a:t>
            </a:r>
            <a:r>
              <a:rPr lang="nl-NL" sz="2000" noProof="0" dirty="0">
                <a:solidFill>
                  <a:srgbClr val="256EBF"/>
                </a:solidFill>
              </a:rPr>
              <a:t>: </a:t>
            </a:r>
            <a:r>
              <a:rPr lang="nl-NL" sz="2000" noProof="0" dirty="0">
                <a:solidFill>
                  <a:srgbClr val="246DBF"/>
                </a:solidFill>
              </a:rPr>
              <a:t>website + </a:t>
            </a:r>
            <a:r>
              <a:rPr lang="nl-NL" sz="2000" noProof="0" dirty="0">
                <a:solidFill>
                  <a:srgbClr val="256EBF"/>
                </a:solidFill>
              </a:rPr>
              <a:t>push notificaties via smartphone</a:t>
            </a:r>
            <a:endParaRPr lang="nl-NL" sz="2000" noProof="0" dirty="0">
              <a:solidFill>
                <a:srgbClr val="246DBF"/>
              </a:solidFill>
            </a:endParaRPr>
          </a:p>
        </p:txBody>
      </p:sp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94400A44-7692-414E-0821-4AE8D4617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/>
            <a:r>
              <a:rPr lang="nl-NL" b="1" noProof="0" dirty="0">
                <a:latin typeface="Lato"/>
                <a:ea typeface="Lato"/>
                <a:cs typeface="Lato"/>
                <a:sym typeface="Lato"/>
              </a:rPr>
              <a:t>Weerflashes: tijdschaal &amp; verspreiding</a:t>
            </a:r>
            <a:endParaRPr lang="nl-NL" noProof="0" dirty="0"/>
          </a:p>
        </p:txBody>
      </p:sp>
      <p:sp>
        <p:nvSpPr>
          <p:cNvPr id="273" name="Google Shape;273;p54">
            <a:extLst>
              <a:ext uri="{FF2B5EF4-FFF2-40B4-BE49-F238E27FC236}">
                <a16:creationId xmlns:a16="http://schemas.microsoft.com/office/drawing/2014/main" id="{2F334A72-BBEF-A0EB-9E22-41AC43DBCF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4</a:t>
            </a:fld>
            <a:endParaRPr lang="nl-NL" noProof="0" dirty="0"/>
          </a:p>
        </p:txBody>
      </p:sp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10355498-47CE-1345-90E9-8E2C4DE7E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416" y="1262786"/>
            <a:ext cx="1419033" cy="2995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3BF89D-4E1C-0D4D-BC13-678C6BDE8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799" y="1262786"/>
            <a:ext cx="3290883" cy="29957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396F84-1FB9-8649-9F08-0270355446BC}"/>
              </a:ext>
            </a:extLst>
          </p:cNvPr>
          <p:cNvSpPr txBox="1"/>
          <p:nvPr/>
        </p:nvSpPr>
        <p:spPr>
          <a:xfrm>
            <a:off x="7933942" y="4347030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noProof="0" dirty="0">
                <a:solidFill>
                  <a:srgbClr val="246D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KMI-app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C1059F-7AF6-C549-A12A-383955B25813}"/>
              </a:ext>
            </a:extLst>
          </p:cNvPr>
          <p:cNvSpPr/>
          <p:nvPr/>
        </p:nvSpPr>
        <p:spPr>
          <a:xfrm>
            <a:off x="3854692" y="434703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6800">
              <a:buClr>
                <a:srgbClr val="256EBF"/>
              </a:buClr>
            </a:pPr>
            <a:r>
              <a:rPr lang="nl-NL" sz="1100" noProof="0" dirty="0" err="1">
                <a:solidFill>
                  <a:srgbClr val="256E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</a:t>
            </a:r>
            <a:r>
              <a:rPr lang="nl-NL" sz="1100" noProof="0" dirty="0">
                <a:solidFill>
                  <a:srgbClr val="256E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://</a:t>
            </a:r>
            <a:r>
              <a:rPr lang="nl-NL" sz="1100" noProof="0" dirty="0" err="1">
                <a:solidFill>
                  <a:srgbClr val="256E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www.meteo.be</a:t>
            </a:r>
            <a:r>
              <a:rPr lang="nl-NL" sz="1100" noProof="0" dirty="0">
                <a:solidFill>
                  <a:srgbClr val="256E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/nl/weer/waarschuwingen/weerflashes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8196705-F3AC-4F4D-8C7F-9EB00458B30F}"/>
              </a:ext>
            </a:extLst>
          </p:cNvPr>
          <p:cNvSpPr/>
          <p:nvPr/>
        </p:nvSpPr>
        <p:spPr>
          <a:xfrm>
            <a:off x="319119" y="1307123"/>
            <a:ext cx="3890803" cy="130712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39769238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8"/>
          <p:cNvSpPr txBox="1">
            <a:spLocks noGrp="1"/>
          </p:cNvSpPr>
          <p:nvPr>
            <p:ph type="title"/>
          </p:nvPr>
        </p:nvSpPr>
        <p:spPr>
          <a:xfrm>
            <a:off x="1035558" y="231465"/>
            <a:ext cx="7469442" cy="414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/>
            <a:r>
              <a:rPr lang="nl-NL" sz="2600" b="1" noProof="0" dirty="0">
                <a:latin typeface="Lato"/>
                <a:ea typeface="Lato"/>
                <a:cs typeface="Lato"/>
                <a:sym typeface="Lato"/>
              </a:rPr>
              <a:t>Achter de schermen: </a:t>
            </a:r>
            <a:r>
              <a:rPr lang="nl-NL" sz="2200" b="1" noProof="0" dirty="0">
                <a:latin typeface="Lato"/>
                <a:ea typeface="Lato"/>
                <a:cs typeface="Lato"/>
                <a:sym typeface="Lato"/>
              </a:rPr>
              <a:t>INCA-BE</a:t>
            </a:r>
            <a:r>
              <a:rPr lang="nl-NL" sz="2600" b="1" noProof="0" dirty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nl-NL" sz="2600" b="1" noProof="0" dirty="0" err="1">
                <a:latin typeface="Lato"/>
                <a:ea typeface="Lato"/>
                <a:cs typeface="Lato"/>
                <a:sym typeface="Lato"/>
              </a:rPr>
              <a:t>nowcastingsysteem</a:t>
            </a:r>
            <a:endParaRPr lang="nl-NL" sz="2600" noProof="0" dirty="0"/>
          </a:p>
        </p:txBody>
      </p:sp>
      <p:graphicFrame>
        <p:nvGraphicFramePr>
          <p:cNvPr id="308" name="Google Shape;308;p58"/>
          <p:cNvGraphicFramePr/>
          <p:nvPr>
            <p:extLst>
              <p:ext uri="{D42A27DB-BD31-4B8C-83A1-F6EECF244321}">
                <p14:modId xmlns:p14="http://schemas.microsoft.com/office/powerpoint/2010/main" val="709248455"/>
              </p:ext>
            </p:extLst>
          </p:nvPr>
        </p:nvGraphicFramePr>
        <p:xfrm>
          <a:off x="240175" y="1536492"/>
          <a:ext cx="8747700" cy="33669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1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597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700" b="1" noProof="0" dirty="0">
                          <a:solidFill>
                            <a:srgbClr val="266DBD"/>
                          </a:solidFill>
                        </a:rPr>
                        <a:t>Temperatuur</a:t>
                      </a:r>
                      <a:endParaRPr lang="nl-NL" sz="1700" noProof="0" dirty="0">
                        <a:solidFill>
                          <a:srgbClr val="266DBD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noProof="0" dirty="0">
                          <a:solidFill>
                            <a:srgbClr val="660066"/>
                          </a:solidFill>
                        </a:rPr>
                        <a:t>tot 12u vooruit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700" b="1" noProof="0" dirty="0">
                          <a:solidFill>
                            <a:srgbClr val="266DBD"/>
                          </a:solidFill>
                        </a:rPr>
                        <a:t>Neerslag, neerslagtype</a:t>
                      </a:r>
                      <a:endParaRPr lang="nl-NL" sz="1700" noProof="0" dirty="0">
                        <a:solidFill>
                          <a:srgbClr val="266DBD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noProof="0" dirty="0">
                          <a:solidFill>
                            <a:srgbClr val="660066"/>
                          </a:solidFill>
                        </a:rPr>
                        <a:t>tot 4u vooruit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700" b="1" noProof="0" dirty="0">
                          <a:solidFill>
                            <a:srgbClr val="266DBD"/>
                          </a:solidFill>
                        </a:rPr>
                        <a:t>Bewolking</a:t>
                      </a:r>
                      <a:endParaRPr lang="nl-NL" sz="1700" noProof="0" dirty="0">
                        <a:solidFill>
                          <a:srgbClr val="266DBD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noProof="0" dirty="0">
                          <a:solidFill>
                            <a:srgbClr val="660066"/>
                          </a:solidFill>
                        </a:rPr>
                        <a:t>tot 2u vooruit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nl-NL" noProof="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096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nl-NL" noProof="0" dirty="0"/>
                    </a:p>
                  </a:txBody>
                  <a:tcPr marL="91425" marR="91425" marT="91425" marB="91425"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nl-NL" noProof="0" dirty="0"/>
                    </a:p>
                  </a:txBody>
                  <a:tcPr marL="91425" marR="91425" marT="91425" marB="91425"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nl-NL" noProof="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9" name="Google Shape;30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175" y="2255150"/>
            <a:ext cx="2915900" cy="245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6075" y="2255143"/>
            <a:ext cx="2915900" cy="2456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1978" y="2256601"/>
            <a:ext cx="2913744" cy="2455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64;p53">
            <a:extLst>
              <a:ext uri="{FF2B5EF4-FFF2-40B4-BE49-F238E27FC236}">
                <a16:creationId xmlns:a16="http://schemas.microsoft.com/office/drawing/2014/main" id="{5B50CF10-272A-E649-8B6C-BBC1DA6C8C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6660" y="811495"/>
            <a:ext cx="3914603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6800" indent="0">
              <a:buClr>
                <a:srgbClr val="256EBF"/>
              </a:buClr>
            </a:pPr>
            <a:r>
              <a:rPr lang="nl-NL" sz="2000" b="1" noProof="0" dirty="0">
                <a:solidFill>
                  <a:srgbClr val="256EBF"/>
                </a:solidFill>
              </a:rPr>
              <a:t>Voorspelling van …</a:t>
            </a:r>
          </a:p>
        </p:txBody>
      </p:sp>
    </p:spTree>
    <p:extLst>
      <p:ext uri="{BB962C8B-B14F-4D97-AF65-F5344CB8AC3E}">
        <p14:creationId xmlns:p14="http://schemas.microsoft.com/office/powerpoint/2010/main" val="49432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398C48B8-F885-FAD4-D361-0E6530D5C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7E3B49-62FD-C745-BE63-7371C5DB3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610" y="1155344"/>
            <a:ext cx="4490812" cy="393975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0F2CAE-214E-0057-B5E1-ED6D358A5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273" name="Google Shape;273;p54">
            <a:extLst>
              <a:ext uri="{FF2B5EF4-FFF2-40B4-BE49-F238E27FC236}">
                <a16:creationId xmlns:a16="http://schemas.microsoft.com/office/drawing/2014/main" id="{9642AB02-30F8-8131-202D-4185DD601DE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fld id="{00000000-1234-1234-1234-123412341234}" type="slidenum">
              <a:rPr lang="nl-NL" noProof="0" smtClean="0"/>
              <a:pPr lvl="0"/>
              <a:t>6</a:t>
            </a:fld>
            <a:endParaRPr lang="nl-NL" noProof="0" dirty="0"/>
          </a:p>
        </p:txBody>
      </p:sp>
      <p:pic>
        <p:nvPicPr>
          <p:cNvPr id="15" name="Picture 14" descr="A map of the country&#10;&#10;Description automatically generated with medium confidence">
            <a:extLst>
              <a:ext uri="{FF2B5EF4-FFF2-40B4-BE49-F238E27FC236}">
                <a16:creationId xmlns:a16="http://schemas.microsoft.com/office/drawing/2014/main" id="{715D5D74-3DE2-4121-ED9D-7607BE2B9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44" y="3273641"/>
            <a:ext cx="2160000" cy="1821457"/>
          </a:xfrm>
          <a:prstGeom prst="rect">
            <a:avLst/>
          </a:prstGeom>
        </p:spPr>
      </p:pic>
      <p:pic>
        <p:nvPicPr>
          <p:cNvPr id="16" name="Picture 1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458AC55-688C-97D3-ADE6-5AF20BC254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26" y="2236859"/>
            <a:ext cx="2160000" cy="1821457"/>
          </a:xfrm>
          <a:prstGeom prst="rect">
            <a:avLst/>
          </a:prstGeom>
        </p:spPr>
      </p:pic>
      <p:pic>
        <p:nvPicPr>
          <p:cNvPr id="17" name="Picture 16" descr="A map of the country&#10;&#10;Description automatically generated with medium confidence">
            <a:extLst>
              <a:ext uri="{FF2B5EF4-FFF2-40B4-BE49-F238E27FC236}">
                <a16:creationId xmlns:a16="http://schemas.microsoft.com/office/drawing/2014/main" id="{FDD890C6-3526-ECE3-ACB2-071DA1A08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608" y="1200078"/>
            <a:ext cx="2160000" cy="18214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DC20B7F-D484-DDDD-53FB-5CD963590D3B}"/>
              </a:ext>
            </a:extLst>
          </p:cNvPr>
          <p:cNvSpPr txBox="1"/>
          <p:nvPr/>
        </p:nvSpPr>
        <p:spPr>
          <a:xfrm>
            <a:off x="218667" y="2741570"/>
            <a:ext cx="1831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Neerslagvoorspelling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29457B-6953-6AF8-11AD-E1EAB3B6EBD3}"/>
              </a:ext>
            </a:extLst>
          </p:cNvPr>
          <p:cNvSpPr txBox="1"/>
          <p:nvPr/>
        </p:nvSpPr>
        <p:spPr>
          <a:xfrm>
            <a:off x="563478" y="3778352"/>
            <a:ext cx="2333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Neerslagtype voorspelling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6857BD-1190-4DA3-905D-69F220CCA150}"/>
              </a:ext>
            </a:extLst>
          </p:cNvPr>
          <p:cNvSpPr txBox="1"/>
          <p:nvPr/>
        </p:nvSpPr>
        <p:spPr>
          <a:xfrm>
            <a:off x="877966" y="4795787"/>
            <a:ext cx="918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Bliksem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2E4119-77EB-7F4E-F0A9-34B8BD3299C6}"/>
              </a:ext>
            </a:extLst>
          </p:cNvPr>
          <p:cNvSpPr txBox="1"/>
          <p:nvPr/>
        </p:nvSpPr>
        <p:spPr>
          <a:xfrm>
            <a:off x="489656" y="745484"/>
            <a:ext cx="1243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INCA-BE</a:t>
            </a:r>
            <a:endParaRPr lang="nl-NL" sz="18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0FCD2FE-8C4F-EB97-B823-9A346CF3CF06}"/>
              </a:ext>
            </a:extLst>
          </p:cNvPr>
          <p:cNvSpPr txBox="1"/>
          <p:nvPr/>
        </p:nvSpPr>
        <p:spPr>
          <a:xfrm>
            <a:off x="3256399" y="745484"/>
            <a:ext cx="32117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Aggregatie + drempelwaardes</a:t>
            </a:r>
            <a:endParaRPr lang="nl-NL" sz="18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9F281BB-7B02-8B4E-4E7F-0CAC4D461878}"/>
              </a:ext>
            </a:extLst>
          </p:cNvPr>
          <p:cNvSpPr txBox="1"/>
          <p:nvPr/>
        </p:nvSpPr>
        <p:spPr>
          <a:xfrm>
            <a:off x="7516295" y="745484"/>
            <a:ext cx="1205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KMI app</a:t>
            </a:r>
            <a:endParaRPr lang="nl-NL" sz="18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8" name="Picture 37" descr="A screenshot of a phone&#10;&#10;Description automatically generated">
            <a:extLst>
              <a:ext uri="{FF2B5EF4-FFF2-40B4-BE49-F238E27FC236}">
                <a16:creationId xmlns:a16="http://schemas.microsoft.com/office/drawing/2014/main" id="{4483D3A0-DCEA-E105-5679-F9F92DF2FB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6295" y="1200078"/>
            <a:ext cx="1020495" cy="2154378"/>
          </a:xfrm>
          <a:prstGeom prst="rect">
            <a:avLst/>
          </a:prstGeom>
        </p:spPr>
      </p:pic>
      <p:sp>
        <p:nvSpPr>
          <p:cNvPr id="40" name="Right Arrow 39">
            <a:extLst>
              <a:ext uri="{FF2B5EF4-FFF2-40B4-BE49-F238E27FC236}">
                <a16:creationId xmlns:a16="http://schemas.microsoft.com/office/drawing/2014/main" id="{6257A9B4-649E-8429-F882-3A3162067C9D}"/>
              </a:ext>
            </a:extLst>
          </p:cNvPr>
          <p:cNvSpPr/>
          <p:nvPr/>
        </p:nvSpPr>
        <p:spPr>
          <a:xfrm>
            <a:off x="6433556" y="878460"/>
            <a:ext cx="1080000" cy="103380"/>
          </a:xfrm>
          <a:prstGeom prst="rightArrow">
            <a:avLst/>
          </a:prstGeom>
          <a:solidFill>
            <a:srgbClr val="256E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>
              <a:solidFill>
                <a:srgbClr val="256EBF"/>
              </a:solidFill>
            </a:endParaRPr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59F62118-DD9C-BB61-F508-94E4DFA82674}"/>
              </a:ext>
            </a:extLst>
          </p:cNvPr>
          <p:cNvSpPr/>
          <p:nvPr/>
        </p:nvSpPr>
        <p:spPr>
          <a:xfrm>
            <a:off x="1961277" y="878460"/>
            <a:ext cx="1282766" cy="103380"/>
          </a:xfrm>
          <a:prstGeom prst="rightArrow">
            <a:avLst/>
          </a:prstGeom>
          <a:solidFill>
            <a:srgbClr val="256E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>
              <a:solidFill>
                <a:srgbClr val="256EB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395442-6F25-A44C-B4EB-7B52A4D31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21" name="Google Shape;307;p58">
            <a:extLst>
              <a:ext uri="{FF2B5EF4-FFF2-40B4-BE49-F238E27FC236}">
                <a16:creationId xmlns:a16="http://schemas.microsoft.com/office/drawing/2014/main" id="{7EA72054-3851-3549-928C-E91EF27D0CAA}"/>
              </a:ext>
            </a:extLst>
          </p:cNvPr>
          <p:cNvSpPr txBox="1">
            <a:spLocks/>
          </p:cNvSpPr>
          <p:nvPr/>
        </p:nvSpPr>
        <p:spPr>
          <a:xfrm>
            <a:off x="1035558" y="231465"/>
            <a:ext cx="7469442" cy="414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  <a:defRPr sz="30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/>
            <a:r>
              <a:rPr lang="nl-NL" sz="2600" b="1" noProof="0" dirty="0">
                <a:latin typeface="Lato"/>
                <a:ea typeface="Lato"/>
                <a:cs typeface="Lato"/>
                <a:sym typeface="Lato"/>
              </a:rPr>
              <a:t>Achter de schermen: </a:t>
            </a:r>
            <a:r>
              <a:rPr lang="nl-NL" sz="2200" b="1" noProof="0" dirty="0">
                <a:latin typeface="Lato"/>
                <a:ea typeface="Lato"/>
                <a:cs typeface="Lato"/>
                <a:sym typeface="Lato"/>
              </a:rPr>
              <a:t>INCA-BE</a:t>
            </a:r>
            <a:r>
              <a:rPr lang="nl-NL" sz="2600" b="1" noProof="0" dirty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nl-NL" sz="2600" b="1" noProof="0" dirty="0" err="1">
                <a:latin typeface="Lato"/>
                <a:ea typeface="Lato"/>
                <a:cs typeface="Lato"/>
                <a:sym typeface="Lato"/>
              </a:rPr>
              <a:t>nowcastingsysteem</a:t>
            </a:r>
            <a:endParaRPr lang="nl-NL" sz="2600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33F353-97AD-D641-95DA-AC3AFEA372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4983" y="1731537"/>
            <a:ext cx="32639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8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1">
          <a:extLst>
            <a:ext uri="{FF2B5EF4-FFF2-40B4-BE49-F238E27FC236}">
              <a16:creationId xmlns:a16="http://schemas.microsoft.com/office/drawing/2014/main" id="{7379FC77-70C3-2280-227F-8C3F440A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64;p53">
            <a:extLst>
              <a:ext uri="{FF2B5EF4-FFF2-40B4-BE49-F238E27FC236}">
                <a16:creationId xmlns:a16="http://schemas.microsoft.com/office/drawing/2014/main" id="{917E2EFA-3B00-F7EB-F407-77DEA1CB70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6660" y="811495"/>
            <a:ext cx="3914603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21200" indent="-284400">
              <a:buClr>
                <a:srgbClr val="256EBF"/>
              </a:buClr>
            </a:pPr>
            <a:r>
              <a:rPr lang="nl-NL" sz="2000" b="1" u="sng" noProof="0" dirty="0">
                <a:solidFill>
                  <a:srgbClr val="256EBF"/>
                </a:solidFill>
              </a:rPr>
              <a:t>2. Weerflashes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Voor </a:t>
            </a:r>
            <a:r>
              <a:rPr lang="nl-NL" sz="2000" b="1" noProof="0" dirty="0">
                <a:solidFill>
                  <a:srgbClr val="256EBF"/>
                </a:solidFill>
              </a:rPr>
              <a:t>neerslag</a:t>
            </a:r>
            <a:r>
              <a:rPr lang="nl-NL" sz="2000" noProof="0" dirty="0">
                <a:solidFill>
                  <a:srgbClr val="256EBF"/>
                </a:solidFill>
              </a:rPr>
              <a:t>: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noProof="0" dirty="0">
                <a:solidFill>
                  <a:srgbClr val="256EBF"/>
                </a:solidFill>
              </a:rPr>
              <a:t>voor de komende 10 à 20 minuten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noProof="0" dirty="0">
                <a:solidFill>
                  <a:srgbClr val="256EBF"/>
                </a:solidFill>
              </a:rPr>
              <a:t>voor het volgende uur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noProof="0" dirty="0">
                <a:solidFill>
                  <a:srgbClr val="256EBF"/>
                </a:solidFill>
              </a:rPr>
              <a:t>Voor </a:t>
            </a:r>
            <a:r>
              <a:rPr lang="nl-NL" sz="2000" b="1" noProof="0" dirty="0">
                <a:solidFill>
                  <a:srgbClr val="256EBF"/>
                </a:solidFill>
              </a:rPr>
              <a:t>rukwinden</a:t>
            </a:r>
            <a:r>
              <a:rPr lang="nl-NL" sz="2000" noProof="0" dirty="0">
                <a:solidFill>
                  <a:srgbClr val="256EBF"/>
                </a:solidFill>
              </a:rPr>
              <a:t>:</a:t>
            </a:r>
          </a:p>
          <a:p>
            <a:pPr marL="878400" lvl="1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700" noProof="0" dirty="0">
                <a:solidFill>
                  <a:srgbClr val="256EBF"/>
                </a:solidFill>
              </a:rPr>
              <a:t>enkel voor de komende 10 à 20 minuten</a:t>
            </a:r>
          </a:p>
          <a:p>
            <a:pPr marL="421200" indent="-28440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2000" b="1" noProof="0" dirty="0">
                <a:solidFill>
                  <a:srgbClr val="256EBF"/>
                </a:solidFill>
              </a:rPr>
              <a:t>Verspreiding</a:t>
            </a:r>
            <a:r>
              <a:rPr lang="nl-NL" sz="2000" noProof="0" dirty="0">
                <a:solidFill>
                  <a:srgbClr val="256EBF"/>
                </a:solidFill>
              </a:rPr>
              <a:t>: </a:t>
            </a:r>
            <a:r>
              <a:rPr lang="nl-NL" sz="2000" noProof="0" dirty="0">
                <a:solidFill>
                  <a:srgbClr val="246DBF"/>
                </a:solidFill>
              </a:rPr>
              <a:t>website + </a:t>
            </a:r>
            <a:r>
              <a:rPr lang="nl-NL" sz="2000" noProof="0" dirty="0">
                <a:solidFill>
                  <a:srgbClr val="256EBF"/>
                </a:solidFill>
              </a:rPr>
              <a:t>push notificaties via smartphone</a:t>
            </a:r>
            <a:endParaRPr lang="nl-NL" sz="2000" noProof="0" dirty="0">
              <a:solidFill>
                <a:srgbClr val="246DBF"/>
              </a:solidFill>
            </a:endParaRPr>
          </a:p>
        </p:txBody>
      </p:sp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94400A44-7692-414E-0821-4AE8D4617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/>
            <a:r>
              <a:rPr lang="nl-NL" b="1" noProof="0" dirty="0">
                <a:latin typeface="Lato"/>
                <a:ea typeface="Lato"/>
                <a:cs typeface="Lato"/>
                <a:sym typeface="Lato"/>
              </a:rPr>
              <a:t>Weerflashes: tijdschaal &amp; verspreiding</a:t>
            </a:r>
            <a:endParaRPr lang="nl-NL" noProof="0" dirty="0"/>
          </a:p>
        </p:txBody>
      </p:sp>
      <p:sp>
        <p:nvSpPr>
          <p:cNvPr id="273" name="Google Shape;273;p54">
            <a:extLst>
              <a:ext uri="{FF2B5EF4-FFF2-40B4-BE49-F238E27FC236}">
                <a16:creationId xmlns:a16="http://schemas.microsoft.com/office/drawing/2014/main" id="{2F334A72-BBEF-A0EB-9E22-41AC43DBCF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7</a:t>
            </a:fld>
            <a:endParaRPr lang="nl-NL" noProof="0" dirty="0"/>
          </a:p>
        </p:txBody>
      </p:sp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10355498-47CE-1345-90E9-8E2C4DE7E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416" y="1262786"/>
            <a:ext cx="1419033" cy="2995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3BF89D-4E1C-0D4D-BC13-678C6BDE8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799" y="1262786"/>
            <a:ext cx="3290883" cy="29957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396F84-1FB9-8649-9F08-0270355446BC}"/>
              </a:ext>
            </a:extLst>
          </p:cNvPr>
          <p:cNvSpPr txBox="1"/>
          <p:nvPr/>
        </p:nvSpPr>
        <p:spPr>
          <a:xfrm>
            <a:off x="7933942" y="4347030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noProof="0" dirty="0">
                <a:solidFill>
                  <a:srgbClr val="246D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KMI-app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C1059F-7AF6-C549-A12A-383955B25813}"/>
              </a:ext>
            </a:extLst>
          </p:cNvPr>
          <p:cNvSpPr/>
          <p:nvPr/>
        </p:nvSpPr>
        <p:spPr>
          <a:xfrm>
            <a:off x="3854692" y="434703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6800">
              <a:buClr>
                <a:srgbClr val="256EBF"/>
              </a:buClr>
            </a:pPr>
            <a:r>
              <a:rPr lang="nl-NL" sz="1100" noProof="0" dirty="0" err="1">
                <a:solidFill>
                  <a:srgbClr val="256E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</a:t>
            </a:r>
            <a:r>
              <a:rPr lang="nl-NL" sz="1100" noProof="0" dirty="0">
                <a:solidFill>
                  <a:srgbClr val="256E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://</a:t>
            </a:r>
            <a:r>
              <a:rPr lang="nl-NL" sz="1100" noProof="0" dirty="0" err="1">
                <a:solidFill>
                  <a:srgbClr val="256E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www.meteo.be</a:t>
            </a:r>
            <a:r>
              <a:rPr lang="nl-NL" sz="1100" noProof="0" dirty="0">
                <a:solidFill>
                  <a:srgbClr val="256E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/nl/weer/waarschuwingen/weerflashes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0793F2C-E329-E442-A0CD-4F662C1DB533}"/>
              </a:ext>
            </a:extLst>
          </p:cNvPr>
          <p:cNvSpPr/>
          <p:nvPr/>
        </p:nvSpPr>
        <p:spPr>
          <a:xfrm>
            <a:off x="319119" y="2626599"/>
            <a:ext cx="3890803" cy="97576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6036085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C70C01DA-EF10-1408-899E-F33335DE5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96C08EC4-F282-B50F-E8A8-CDF6B7793D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5558" y="217615"/>
            <a:ext cx="7469442" cy="442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Weerflashes voor rukwinden o.b.v. radar data</a:t>
            </a:r>
            <a:endParaRPr lang="nl-NL" sz="2800" noProof="0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2BC89BC-C015-EC7C-683C-3DCA3BD0F67A}"/>
              </a:ext>
            </a:extLst>
          </p:cNvPr>
          <p:cNvSpPr/>
          <p:nvPr/>
        </p:nvSpPr>
        <p:spPr>
          <a:xfrm>
            <a:off x="7195452" y="1395251"/>
            <a:ext cx="583690" cy="516247"/>
          </a:xfrm>
          <a:custGeom>
            <a:avLst/>
            <a:gdLst>
              <a:gd name="connsiteX0" fmla="*/ 1116418 w 2094614"/>
              <a:gd name="connsiteY0" fmla="*/ 10633 h 850605"/>
              <a:gd name="connsiteX1" fmla="*/ 1063256 w 2094614"/>
              <a:gd name="connsiteY1" fmla="*/ 0 h 850605"/>
              <a:gd name="connsiteX2" fmla="*/ 882502 w 2094614"/>
              <a:gd name="connsiteY2" fmla="*/ 10633 h 850605"/>
              <a:gd name="connsiteX3" fmla="*/ 786809 w 2094614"/>
              <a:gd name="connsiteY3" fmla="*/ 31898 h 850605"/>
              <a:gd name="connsiteX4" fmla="*/ 754911 w 2094614"/>
              <a:gd name="connsiteY4" fmla="*/ 53163 h 850605"/>
              <a:gd name="connsiteX5" fmla="*/ 712381 w 2094614"/>
              <a:gd name="connsiteY5" fmla="*/ 116958 h 850605"/>
              <a:gd name="connsiteX6" fmla="*/ 680483 w 2094614"/>
              <a:gd name="connsiteY6" fmla="*/ 148856 h 850605"/>
              <a:gd name="connsiteX7" fmla="*/ 627321 w 2094614"/>
              <a:gd name="connsiteY7" fmla="*/ 244549 h 850605"/>
              <a:gd name="connsiteX8" fmla="*/ 595423 w 2094614"/>
              <a:gd name="connsiteY8" fmla="*/ 276447 h 850605"/>
              <a:gd name="connsiteX9" fmla="*/ 574158 w 2094614"/>
              <a:gd name="connsiteY9" fmla="*/ 308344 h 850605"/>
              <a:gd name="connsiteX10" fmla="*/ 542260 w 2094614"/>
              <a:gd name="connsiteY10" fmla="*/ 340242 h 850605"/>
              <a:gd name="connsiteX11" fmla="*/ 520995 w 2094614"/>
              <a:gd name="connsiteY11" fmla="*/ 372140 h 850605"/>
              <a:gd name="connsiteX12" fmla="*/ 425302 w 2094614"/>
              <a:gd name="connsiteY12" fmla="*/ 414670 h 850605"/>
              <a:gd name="connsiteX13" fmla="*/ 116958 w 2094614"/>
              <a:gd name="connsiteY13" fmla="*/ 435935 h 850605"/>
              <a:gd name="connsiteX14" fmla="*/ 31897 w 2094614"/>
              <a:gd name="connsiteY14" fmla="*/ 457200 h 850605"/>
              <a:gd name="connsiteX15" fmla="*/ 0 w 2094614"/>
              <a:gd name="connsiteY15" fmla="*/ 478465 h 850605"/>
              <a:gd name="connsiteX16" fmla="*/ 10632 w 2094614"/>
              <a:gd name="connsiteY16" fmla="*/ 552893 h 850605"/>
              <a:gd name="connsiteX17" fmla="*/ 31897 w 2094614"/>
              <a:gd name="connsiteY17" fmla="*/ 616688 h 850605"/>
              <a:gd name="connsiteX18" fmla="*/ 63795 w 2094614"/>
              <a:gd name="connsiteY18" fmla="*/ 691116 h 850605"/>
              <a:gd name="connsiteX19" fmla="*/ 85060 w 2094614"/>
              <a:gd name="connsiteY19" fmla="*/ 723014 h 850605"/>
              <a:gd name="connsiteX20" fmla="*/ 116958 w 2094614"/>
              <a:gd name="connsiteY20" fmla="*/ 744279 h 850605"/>
              <a:gd name="connsiteX21" fmla="*/ 148856 w 2094614"/>
              <a:gd name="connsiteY21" fmla="*/ 776177 h 850605"/>
              <a:gd name="connsiteX22" fmla="*/ 212651 w 2094614"/>
              <a:gd name="connsiteY22" fmla="*/ 808074 h 850605"/>
              <a:gd name="connsiteX23" fmla="*/ 244549 w 2094614"/>
              <a:gd name="connsiteY23" fmla="*/ 829340 h 850605"/>
              <a:gd name="connsiteX24" fmla="*/ 318976 w 2094614"/>
              <a:gd name="connsiteY24" fmla="*/ 850605 h 850605"/>
              <a:gd name="connsiteX25" fmla="*/ 467832 w 2094614"/>
              <a:gd name="connsiteY25" fmla="*/ 839972 h 850605"/>
              <a:gd name="connsiteX26" fmla="*/ 499730 w 2094614"/>
              <a:gd name="connsiteY26" fmla="*/ 829340 h 850605"/>
              <a:gd name="connsiteX27" fmla="*/ 552893 w 2094614"/>
              <a:gd name="connsiteY27" fmla="*/ 776177 h 850605"/>
              <a:gd name="connsiteX28" fmla="*/ 616688 w 2094614"/>
              <a:gd name="connsiteY28" fmla="*/ 712381 h 850605"/>
              <a:gd name="connsiteX29" fmla="*/ 648586 w 2094614"/>
              <a:gd name="connsiteY29" fmla="*/ 680484 h 850605"/>
              <a:gd name="connsiteX30" fmla="*/ 680483 w 2094614"/>
              <a:gd name="connsiteY30" fmla="*/ 659219 h 850605"/>
              <a:gd name="connsiteX31" fmla="*/ 723014 w 2094614"/>
              <a:gd name="connsiteY31" fmla="*/ 627321 h 850605"/>
              <a:gd name="connsiteX32" fmla="*/ 786809 w 2094614"/>
              <a:gd name="connsiteY32" fmla="*/ 606056 h 850605"/>
              <a:gd name="connsiteX33" fmla="*/ 818707 w 2094614"/>
              <a:gd name="connsiteY33" fmla="*/ 595423 h 850605"/>
              <a:gd name="connsiteX34" fmla="*/ 978195 w 2094614"/>
              <a:gd name="connsiteY34" fmla="*/ 606056 h 850605"/>
              <a:gd name="connsiteX35" fmla="*/ 1020725 w 2094614"/>
              <a:gd name="connsiteY35" fmla="*/ 616688 h 850605"/>
              <a:gd name="connsiteX36" fmla="*/ 1095153 w 2094614"/>
              <a:gd name="connsiteY36" fmla="*/ 637954 h 850605"/>
              <a:gd name="connsiteX37" fmla="*/ 1127051 w 2094614"/>
              <a:gd name="connsiteY37" fmla="*/ 659219 h 850605"/>
              <a:gd name="connsiteX38" fmla="*/ 1169581 w 2094614"/>
              <a:gd name="connsiteY38" fmla="*/ 669851 h 850605"/>
              <a:gd name="connsiteX39" fmla="*/ 1201479 w 2094614"/>
              <a:gd name="connsiteY39" fmla="*/ 680484 h 850605"/>
              <a:gd name="connsiteX40" fmla="*/ 1244009 w 2094614"/>
              <a:gd name="connsiteY40" fmla="*/ 701749 h 850605"/>
              <a:gd name="connsiteX41" fmla="*/ 1339702 w 2094614"/>
              <a:gd name="connsiteY41" fmla="*/ 723014 h 850605"/>
              <a:gd name="connsiteX42" fmla="*/ 1382232 w 2094614"/>
              <a:gd name="connsiteY42" fmla="*/ 744279 h 850605"/>
              <a:gd name="connsiteX43" fmla="*/ 1509823 w 2094614"/>
              <a:gd name="connsiteY43" fmla="*/ 765544 h 850605"/>
              <a:gd name="connsiteX44" fmla="*/ 1754372 w 2094614"/>
              <a:gd name="connsiteY44" fmla="*/ 754912 h 850605"/>
              <a:gd name="connsiteX45" fmla="*/ 1818167 w 2094614"/>
              <a:gd name="connsiteY45" fmla="*/ 744279 h 850605"/>
              <a:gd name="connsiteX46" fmla="*/ 1977656 w 2094614"/>
              <a:gd name="connsiteY46" fmla="*/ 723014 h 850605"/>
              <a:gd name="connsiteX47" fmla="*/ 2020186 w 2094614"/>
              <a:gd name="connsiteY47" fmla="*/ 701749 h 850605"/>
              <a:gd name="connsiteX48" fmla="*/ 2094614 w 2094614"/>
              <a:gd name="connsiteY48" fmla="*/ 616688 h 850605"/>
              <a:gd name="connsiteX49" fmla="*/ 2073349 w 2094614"/>
              <a:gd name="connsiteY49" fmla="*/ 457200 h 850605"/>
              <a:gd name="connsiteX50" fmla="*/ 2052083 w 2094614"/>
              <a:gd name="connsiteY50" fmla="*/ 425302 h 850605"/>
              <a:gd name="connsiteX51" fmla="*/ 2041451 w 2094614"/>
              <a:gd name="connsiteY51" fmla="*/ 382772 h 850605"/>
              <a:gd name="connsiteX52" fmla="*/ 1967023 w 2094614"/>
              <a:gd name="connsiteY52" fmla="*/ 276447 h 850605"/>
              <a:gd name="connsiteX53" fmla="*/ 1945758 w 2094614"/>
              <a:gd name="connsiteY53" fmla="*/ 255181 h 850605"/>
              <a:gd name="connsiteX54" fmla="*/ 1913860 w 2094614"/>
              <a:gd name="connsiteY54" fmla="*/ 233916 h 850605"/>
              <a:gd name="connsiteX55" fmla="*/ 1892595 w 2094614"/>
              <a:gd name="connsiteY55" fmla="*/ 202019 h 850605"/>
              <a:gd name="connsiteX56" fmla="*/ 1828800 w 2094614"/>
              <a:gd name="connsiteY56" fmla="*/ 159488 h 850605"/>
              <a:gd name="connsiteX57" fmla="*/ 1796902 w 2094614"/>
              <a:gd name="connsiteY57" fmla="*/ 138223 h 850605"/>
              <a:gd name="connsiteX58" fmla="*/ 1679944 w 2094614"/>
              <a:gd name="connsiteY58" fmla="*/ 106326 h 850605"/>
              <a:gd name="connsiteX59" fmla="*/ 1648046 w 2094614"/>
              <a:gd name="connsiteY59" fmla="*/ 85061 h 850605"/>
              <a:gd name="connsiteX60" fmla="*/ 1605516 w 2094614"/>
              <a:gd name="connsiteY60" fmla="*/ 74428 h 850605"/>
              <a:gd name="connsiteX61" fmla="*/ 1573618 w 2094614"/>
              <a:gd name="connsiteY61" fmla="*/ 63795 h 850605"/>
              <a:gd name="connsiteX62" fmla="*/ 1456660 w 2094614"/>
              <a:gd name="connsiteY62" fmla="*/ 42530 h 850605"/>
              <a:gd name="connsiteX63" fmla="*/ 1116418 w 2094614"/>
              <a:gd name="connsiteY6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094614" h="850605">
                <a:moveTo>
                  <a:pt x="1116418" y="10633"/>
                </a:moveTo>
                <a:cubicBezTo>
                  <a:pt x="1050851" y="3545"/>
                  <a:pt x="1081328" y="0"/>
                  <a:pt x="1063256" y="0"/>
                </a:cubicBezTo>
                <a:cubicBezTo>
                  <a:pt x="1002901" y="0"/>
                  <a:pt x="942610" y="5169"/>
                  <a:pt x="882502" y="10633"/>
                </a:cubicBezTo>
                <a:cubicBezTo>
                  <a:pt x="861282" y="12562"/>
                  <a:pt x="809455" y="26236"/>
                  <a:pt x="786809" y="31898"/>
                </a:cubicBezTo>
                <a:cubicBezTo>
                  <a:pt x="776176" y="38986"/>
                  <a:pt x="763326" y="43546"/>
                  <a:pt x="754911" y="53163"/>
                </a:cubicBezTo>
                <a:cubicBezTo>
                  <a:pt x="738081" y="72397"/>
                  <a:pt x="730453" y="98886"/>
                  <a:pt x="712381" y="116958"/>
                </a:cubicBezTo>
                <a:lnTo>
                  <a:pt x="680483" y="148856"/>
                </a:lnTo>
                <a:cubicBezTo>
                  <a:pt x="667113" y="188968"/>
                  <a:pt x="663882" y="207988"/>
                  <a:pt x="627321" y="244549"/>
                </a:cubicBezTo>
                <a:cubicBezTo>
                  <a:pt x="616688" y="255182"/>
                  <a:pt x="605049" y="264895"/>
                  <a:pt x="595423" y="276447"/>
                </a:cubicBezTo>
                <a:cubicBezTo>
                  <a:pt x="587242" y="286264"/>
                  <a:pt x="582339" y="298527"/>
                  <a:pt x="574158" y="308344"/>
                </a:cubicBezTo>
                <a:cubicBezTo>
                  <a:pt x="564532" y="319896"/>
                  <a:pt x="551886" y="328690"/>
                  <a:pt x="542260" y="340242"/>
                </a:cubicBezTo>
                <a:cubicBezTo>
                  <a:pt x="534079" y="350059"/>
                  <a:pt x="530031" y="363104"/>
                  <a:pt x="520995" y="372140"/>
                </a:cubicBezTo>
                <a:cubicBezTo>
                  <a:pt x="495722" y="397413"/>
                  <a:pt x="456885" y="404143"/>
                  <a:pt x="425302" y="414670"/>
                </a:cubicBezTo>
                <a:cubicBezTo>
                  <a:pt x="305925" y="454462"/>
                  <a:pt x="404557" y="424873"/>
                  <a:pt x="116958" y="435935"/>
                </a:cubicBezTo>
                <a:cubicBezTo>
                  <a:pt x="96733" y="439980"/>
                  <a:pt x="53696" y="446300"/>
                  <a:pt x="31897" y="457200"/>
                </a:cubicBezTo>
                <a:cubicBezTo>
                  <a:pt x="20468" y="462915"/>
                  <a:pt x="10632" y="471377"/>
                  <a:pt x="0" y="478465"/>
                </a:cubicBezTo>
                <a:cubicBezTo>
                  <a:pt x="3544" y="503274"/>
                  <a:pt x="4997" y="528474"/>
                  <a:pt x="10632" y="552893"/>
                </a:cubicBezTo>
                <a:cubicBezTo>
                  <a:pt x="15672" y="574734"/>
                  <a:pt x="24809" y="595423"/>
                  <a:pt x="31897" y="616688"/>
                </a:cubicBezTo>
                <a:cubicBezTo>
                  <a:pt x="43825" y="652473"/>
                  <a:pt x="42774" y="654329"/>
                  <a:pt x="63795" y="691116"/>
                </a:cubicBezTo>
                <a:cubicBezTo>
                  <a:pt x="70135" y="702211"/>
                  <a:pt x="76024" y="713978"/>
                  <a:pt x="85060" y="723014"/>
                </a:cubicBezTo>
                <a:cubicBezTo>
                  <a:pt x="94096" y="732050"/>
                  <a:pt x="107141" y="736098"/>
                  <a:pt x="116958" y="744279"/>
                </a:cubicBezTo>
                <a:cubicBezTo>
                  <a:pt x="128510" y="753905"/>
                  <a:pt x="137304" y="766551"/>
                  <a:pt x="148856" y="776177"/>
                </a:cubicBezTo>
                <a:cubicBezTo>
                  <a:pt x="176339" y="799079"/>
                  <a:pt x="180681" y="797418"/>
                  <a:pt x="212651" y="808074"/>
                </a:cubicBezTo>
                <a:cubicBezTo>
                  <a:pt x="223284" y="815163"/>
                  <a:pt x="233119" y="823625"/>
                  <a:pt x="244549" y="829340"/>
                </a:cubicBezTo>
                <a:cubicBezTo>
                  <a:pt x="259799" y="836965"/>
                  <a:pt x="305355" y="847200"/>
                  <a:pt x="318976" y="850605"/>
                </a:cubicBezTo>
                <a:cubicBezTo>
                  <a:pt x="368595" y="847061"/>
                  <a:pt x="418428" y="845784"/>
                  <a:pt x="467832" y="839972"/>
                </a:cubicBezTo>
                <a:cubicBezTo>
                  <a:pt x="478963" y="838662"/>
                  <a:pt x="490764" y="836065"/>
                  <a:pt x="499730" y="829340"/>
                </a:cubicBezTo>
                <a:cubicBezTo>
                  <a:pt x="519779" y="814303"/>
                  <a:pt x="535172" y="793898"/>
                  <a:pt x="552893" y="776177"/>
                </a:cubicBezTo>
                <a:lnTo>
                  <a:pt x="616688" y="712381"/>
                </a:lnTo>
                <a:cubicBezTo>
                  <a:pt x="627321" y="701749"/>
                  <a:pt x="636075" y="688825"/>
                  <a:pt x="648586" y="680484"/>
                </a:cubicBezTo>
                <a:cubicBezTo>
                  <a:pt x="659218" y="673396"/>
                  <a:pt x="670085" y="666646"/>
                  <a:pt x="680483" y="659219"/>
                </a:cubicBezTo>
                <a:cubicBezTo>
                  <a:pt x="694903" y="648919"/>
                  <a:pt x="707164" y="635246"/>
                  <a:pt x="723014" y="627321"/>
                </a:cubicBezTo>
                <a:cubicBezTo>
                  <a:pt x="743063" y="617297"/>
                  <a:pt x="765544" y="613144"/>
                  <a:pt x="786809" y="606056"/>
                </a:cubicBezTo>
                <a:lnTo>
                  <a:pt x="818707" y="595423"/>
                </a:lnTo>
                <a:cubicBezTo>
                  <a:pt x="871870" y="598967"/>
                  <a:pt x="925207" y="600478"/>
                  <a:pt x="978195" y="606056"/>
                </a:cubicBezTo>
                <a:cubicBezTo>
                  <a:pt x="992728" y="607586"/>
                  <a:pt x="1006627" y="612843"/>
                  <a:pt x="1020725" y="616688"/>
                </a:cubicBezTo>
                <a:cubicBezTo>
                  <a:pt x="1045618" y="623477"/>
                  <a:pt x="1070344" y="630865"/>
                  <a:pt x="1095153" y="637954"/>
                </a:cubicBezTo>
                <a:cubicBezTo>
                  <a:pt x="1105786" y="645042"/>
                  <a:pt x="1115305" y="654185"/>
                  <a:pt x="1127051" y="659219"/>
                </a:cubicBezTo>
                <a:cubicBezTo>
                  <a:pt x="1140482" y="664975"/>
                  <a:pt x="1155530" y="665837"/>
                  <a:pt x="1169581" y="669851"/>
                </a:cubicBezTo>
                <a:cubicBezTo>
                  <a:pt x="1180358" y="672930"/>
                  <a:pt x="1191177" y="676069"/>
                  <a:pt x="1201479" y="680484"/>
                </a:cubicBezTo>
                <a:cubicBezTo>
                  <a:pt x="1216047" y="686728"/>
                  <a:pt x="1229168" y="696184"/>
                  <a:pt x="1244009" y="701749"/>
                </a:cubicBezTo>
                <a:cubicBezTo>
                  <a:pt x="1261164" y="708182"/>
                  <a:pt x="1325273" y="720128"/>
                  <a:pt x="1339702" y="723014"/>
                </a:cubicBezTo>
                <a:cubicBezTo>
                  <a:pt x="1353879" y="730102"/>
                  <a:pt x="1367195" y="739267"/>
                  <a:pt x="1382232" y="744279"/>
                </a:cubicBezTo>
                <a:cubicBezTo>
                  <a:pt x="1405558" y="752054"/>
                  <a:pt x="1492959" y="763135"/>
                  <a:pt x="1509823" y="765544"/>
                </a:cubicBezTo>
                <a:cubicBezTo>
                  <a:pt x="1591339" y="762000"/>
                  <a:pt x="1672972" y="760526"/>
                  <a:pt x="1754372" y="754912"/>
                </a:cubicBezTo>
                <a:cubicBezTo>
                  <a:pt x="1775879" y="753429"/>
                  <a:pt x="1796859" y="747557"/>
                  <a:pt x="1818167" y="744279"/>
                </a:cubicBezTo>
                <a:cubicBezTo>
                  <a:pt x="1881720" y="734502"/>
                  <a:pt x="1912379" y="731174"/>
                  <a:pt x="1977656" y="723014"/>
                </a:cubicBezTo>
                <a:cubicBezTo>
                  <a:pt x="1991833" y="715926"/>
                  <a:pt x="2007675" y="711480"/>
                  <a:pt x="2020186" y="701749"/>
                </a:cubicBezTo>
                <a:cubicBezTo>
                  <a:pt x="2063248" y="668257"/>
                  <a:pt x="2069206" y="654801"/>
                  <a:pt x="2094614" y="616688"/>
                </a:cubicBezTo>
                <a:cubicBezTo>
                  <a:pt x="2092240" y="588197"/>
                  <a:pt x="2095063" y="500627"/>
                  <a:pt x="2073349" y="457200"/>
                </a:cubicBezTo>
                <a:cubicBezTo>
                  <a:pt x="2067634" y="445770"/>
                  <a:pt x="2059172" y="435935"/>
                  <a:pt x="2052083" y="425302"/>
                </a:cubicBezTo>
                <a:cubicBezTo>
                  <a:pt x="2048539" y="411125"/>
                  <a:pt x="2047986" y="395842"/>
                  <a:pt x="2041451" y="382772"/>
                </a:cubicBezTo>
                <a:cubicBezTo>
                  <a:pt x="2033167" y="366205"/>
                  <a:pt x="1983694" y="296452"/>
                  <a:pt x="1967023" y="276447"/>
                </a:cubicBezTo>
                <a:cubicBezTo>
                  <a:pt x="1960605" y="268746"/>
                  <a:pt x="1953586" y="261443"/>
                  <a:pt x="1945758" y="255181"/>
                </a:cubicBezTo>
                <a:cubicBezTo>
                  <a:pt x="1935779" y="247198"/>
                  <a:pt x="1924493" y="241004"/>
                  <a:pt x="1913860" y="233916"/>
                </a:cubicBezTo>
                <a:cubicBezTo>
                  <a:pt x="1906772" y="223284"/>
                  <a:pt x="1902212" y="210434"/>
                  <a:pt x="1892595" y="202019"/>
                </a:cubicBezTo>
                <a:cubicBezTo>
                  <a:pt x="1873361" y="185189"/>
                  <a:pt x="1850065" y="173665"/>
                  <a:pt x="1828800" y="159488"/>
                </a:cubicBezTo>
                <a:cubicBezTo>
                  <a:pt x="1818167" y="152400"/>
                  <a:pt x="1809025" y="142264"/>
                  <a:pt x="1796902" y="138223"/>
                </a:cubicBezTo>
                <a:cubicBezTo>
                  <a:pt x="1737278" y="118349"/>
                  <a:pt x="1775877" y="130309"/>
                  <a:pt x="1679944" y="106326"/>
                </a:cubicBezTo>
                <a:cubicBezTo>
                  <a:pt x="1669311" y="99238"/>
                  <a:pt x="1659792" y="90095"/>
                  <a:pt x="1648046" y="85061"/>
                </a:cubicBezTo>
                <a:cubicBezTo>
                  <a:pt x="1634615" y="79305"/>
                  <a:pt x="1619567" y="78443"/>
                  <a:pt x="1605516" y="74428"/>
                </a:cubicBezTo>
                <a:cubicBezTo>
                  <a:pt x="1594739" y="71349"/>
                  <a:pt x="1584395" y="66874"/>
                  <a:pt x="1573618" y="63795"/>
                </a:cubicBezTo>
                <a:cubicBezTo>
                  <a:pt x="1528760" y="50979"/>
                  <a:pt x="1507850" y="48552"/>
                  <a:pt x="1456660" y="42530"/>
                </a:cubicBezTo>
                <a:cubicBezTo>
                  <a:pt x="1312333" y="25550"/>
                  <a:pt x="1181985" y="17721"/>
                  <a:pt x="1116418" y="1063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50706B1-9575-E6DC-8C50-BEB67EE5A9E5}"/>
              </a:ext>
            </a:extLst>
          </p:cNvPr>
          <p:cNvSpPr/>
          <p:nvPr/>
        </p:nvSpPr>
        <p:spPr>
          <a:xfrm>
            <a:off x="7262895" y="2181746"/>
            <a:ext cx="516247" cy="451783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pic>
        <p:nvPicPr>
          <p:cNvPr id="8" name="Picture 7" descr="A blue recycle symbol on a black background&#10;&#10;Description automatically generated">
            <a:extLst>
              <a:ext uri="{FF2B5EF4-FFF2-40B4-BE49-F238E27FC236}">
                <a16:creationId xmlns:a16="http://schemas.microsoft.com/office/drawing/2014/main" id="{B5379252-1FB8-DE00-BC12-BFF6EDDA8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228" y="2792020"/>
            <a:ext cx="493581" cy="569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AE3C62-6DFA-9E78-5344-2D5DE294B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895" y="4328375"/>
            <a:ext cx="516247" cy="5162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C15FDC-C1D2-F207-DA37-FA4AAF5818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099" y="3600172"/>
            <a:ext cx="501839" cy="501839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DB53DD0-76A7-4027-59FC-08C72B2AA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950928"/>
              </p:ext>
            </p:extLst>
          </p:nvPr>
        </p:nvGraphicFramePr>
        <p:xfrm>
          <a:off x="7130357" y="1292088"/>
          <a:ext cx="1885001" cy="3627330"/>
        </p:xfrm>
        <a:graphic>
          <a:graphicData uri="http://schemas.openxmlformats.org/drawingml/2006/table">
            <a:tbl>
              <a:tblPr bandRow="1">
                <a:tableStyleId>{5FD0F851-EC5A-4D38-B0AD-8093EC10F338}</a:tableStyleId>
              </a:tblPr>
              <a:tblGrid>
                <a:gridCol w="735986">
                  <a:extLst>
                    <a:ext uri="{9D8B030D-6E8A-4147-A177-3AD203B41FA5}">
                      <a16:colId xmlns:a16="http://schemas.microsoft.com/office/drawing/2014/main" val="531751015"/>
                    </a:ext>
                  </a:extLst>
                </a:gridCol>
                <a:gridCol w="1149015">
                  <a:extLst>
                    <a:ext uri="{9D8B030D-6E8A-4147-A177-3AD203B41FA5}">
                      <a16:colId xmlns:a16="http://schemas.microsoft.com/office/drawing/2014/main" val="514665779"/>
                    </a:ext>
                  </a:extLst>
                </a:gridCol>
              </a:tblGrid>
              <a:tr h="725466">
                <a:tc>
                  <a:txBody>
                    <a:bodyPr/>
                    <a:lstStyle/>
                    <a:p>
                      <a:pPr algn="ctr"/>
                      <a:endParaRPr lang="nl-NL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2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Zware bui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6748322"/>
                  </a:ext>
                </a:extLst>
              </a:tr>
              <a:tr h="725466">
                <a:tc>
                  <a:txBody>
                    <a:bodyPr/>
                    <a:lstStyle/>
                    <a:p>
                      <a:pPr algn="ctr"/>
                      <a:endParaRPr lang="nl-NL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Zeer zware bui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0843254"/>
                  </a:ext>
                </a:extLst>
              </a:tr>
              <a:tr h="725466">
                <a:tc>
                  <a:txBody>
                    <a:bodyPr/>
                    <a:lstStyle/>
                    <a:p>
                      <a:pPr algn="ctr"/>
                      <a:endParaRPr lang="nl-NL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noProof="0" dirty="0" err="1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Mesocycloon</a:t>
                      </a:r>
                      <a:endParaRPr lang="nl-NL" sz="12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2290788"/>
                  </a:ext>
                </a:extLst>
              </a:tr>
              <a:tr h="725466">
                <a:tc>
                  <a:txBody>
                    <a:bodyPr/>
                    <a:lstStyle/>
                    <a:p>
                      <a:pPr algn="ctr"/>
                      <a:endParaRPr lang="nl-NL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Convergentie-zone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5858404"/>
                  </a:ext>
                </a:extLst>
              </a:tr>
              <a:tr h="725466">
                <a:tc>
                  <a:txBody>
                    <a:bodyPr/>
                    <a:lstStyle/>
                    <a:p>
                      <a:pPr algn="ctr"/>
                      <a:endParaRPr lang="nl-NL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Divergentie-zone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2493128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6D1D1011-E2C5-F1B8-88C0-46CB5DCAC5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7920"/>
          <a:stretch/>
        </p:blipFill>
        <p:spPr>
          <a:xfrm>
            <a:off x="872574" y="2972904"/>
            <a:ext cx="2054974" cy="20382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5FE7830-F030-D7F6-43A4-3F04C3390C85}"/>
              </a:ext>
            </a:extLst>
          </p:cNvPr>
          <p:cNvSpPr txBox="1"/>
          <p:nvPr/>
        </p:nvSpPr>
        <p:spPr>
          <a:xfrm>
            <a:off x="819074" y="4716031"/>
            <a:ext cx="1478188" cy="30777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r>
              <a:rPr lang="nl-NL" noProof="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Radiale snelheid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1EB7D1-D135-D813-3D39-A4ED288A0E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718" y="1257554"/>
            <a:ext cx="2116544" cy="21446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04564A-3CA2-E62C-8A3C-6F83780C3FEC}"/>
              </a:ext>
            </a:extLst>
          </p:cNvPr>
          <p:cNvSpPr txBox="1"/>
          <p:nvPr/>
        </p:nvSpPr>
        <p:spPr>
          <a:xfrm>
            <a:off x="128641" y="3094441"/>
            <a:ext cx="1844538" cy="30777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r>
              <a:rPr lang="nl-NL" noProof="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Neerslaghoeveelheid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E10AC13-3793-C559-1A81-8E9CA340E36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747"/>
          <a:stretch/>
        </p:blipFill>
        <p:spPr>
          <a:xfrm>
            <a:off x="3287568" y="1293150"/>
            <a:ext cx="3733513" cy="37306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5C8E189-324A-DF68-210A-0E862F30D65E}"/>
              </a:ext>
            </a:extLst>
          </p:cNvPr>
          <p:cNvSpPr txBox="1"/>
          <p:nvPr/>
        </p:nvSpPr>
        <p:spPr>
          <a:xfrm>
            <a:off x="3287568" y="4720638"/>
            <a:ext cx="2121830" cy="30777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r>
              <a:rPr lang="nl-NL" noProof="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Signalen van zwaar weer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355F19D2-5DB3-DE0C-B4C5-F840083D4A14}"/>
              </a:ext>
            </a:extLst>
          </p:cNvPr>
          <p:cNvSpPr/>
          <p:nvPr/>
        </p:nvSpPr>
        <p:spPr>
          <a:xfrm rot="10800000">
            <a:off x="2893266" y="1258219"/>
            <a:ext cx="300127" cy="3825002"/>
          </a:xfrm>
          <a:prstGeom prst="leftBrace">
            <a:avLst>
              <a:gd name="adj1" fmla="val 50144"/>
              <a:gd name="adj2" fmla="val 50000"/>
            </a:avLst>
          </a:prstGeom>
          <a:ln w="57150">
            <a:solidFill>
              <a:srgbClr val="386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149899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06570F25-9C86-A59F-0F5E-81C397584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Freeform 260">
            <a:extLst>
              <a:ext uri="{FF2B5EF4-FFF2-40B4-BE49-F238E27FC236}">
                <a16:creationId xmlns:a16="http://schemas.microsoft.com/office/drawing/2014/main" id="{B6690CA7-4CB4-1193-2FD7-B5D7DB962DA3}"/>
              </a:ext>
            </a:extLst>
          </p:cNvPr>
          <p:cNvSpPr/>
          <p:nvPr/>
        </p:nvSpPr>
        <p:spPr>
          <a:xfrm>
            <a:off x="2590462" y="1595547"/>
            <a:ext cx="1176578" cy="902077"/>
          </a:xfrm>
          <a:custGeom>
            <a:avLst/>
            <a:gdLst>
              <a:gd name="connsiteX0" fmla="*/ 1018572 w 1608881"/>
              <a:gd name="connsiteY0" fmla="*/ 11575 h 1505993"/>
              <a:gd name="connsiteX1" fmla="*/ 1076445 w 1608881"/>
              <a:gd name="connsiteY1" fmla="*/ 57873 h 1505993"/>
              <a:gd name="connsiteX2" fmla="*/ 1111169 w 1608881"/>
              <a:gd name="connsiteY2" fmla="*/ 173620 h 1505993"/>
              <a:gd name="connsiteX3" fmla="*/ 1122744 w 1608881"/>
              <a:gd name="connsiteY3" fmla="*/ 208344 h 1505993"/>
              <a:gd name="connsiteX4" fmla="*/ 1145893 w 1608881"/>
              <a:gd name="connsiteY4" fmla="*/ 231494 h 1505993"/>
              <a:gd name="connsiteX5" fmla="*/ 1180617 w 1608881"/>
              <a:gd name="connsiteY5" fmla="*/ 300942 h 1505993"/>
              <a:gd name="connsiteX6" fmla="*/ 1215341 w 1608881"/>
              <a:gd name="connsiteY6" fmla="*/ 370390 h 1505993"/>
              <a:gd name="connsiteX7" fmla="*/ 1238491 w 1608881"/>
              <a:gd name="connsiteY7" fmla="*/ 393539 h 1505993"/>
              <a:gd name="connsiteX8" fmla="*/ 1284789 w 1608881"/>
              <a:gd name="connsiteY8" fmla="*/ 462987 h 1505993"/>
              <a:gd name="connsiteX9" fmla="*/ 1319514 w 1608881"/>
              <a:gd name="connsiteY9" fmla="*/ 520861 h 1505993"/>
              <a:gd name="connsiteX10" fmla="*/ 1377387 w 1608881"/>
              <a:gd name="connsiteY10" fmla="*/ 694481 h 1505993"/>
              <a:gd name="connsiteX11" fmla="*/ 1388962 w 1608881"/>
              <a:gd name="connsiteY11" fmla="*/ 729205 h 1505993"/>
              <a:gd name="connsiteX12" fmla="*/ 1400536 w 1608881"/>
              <a:gd name="connsiteY12" fmla="*/ 775504 h 1505993"/>
              <a:gd name="connsiteX13" fmla="*/ 1423686 w 1608881"/>
              <a:gd name="connsiteY13" fmla="*/ 798653 h 1505993"/>
              <a:gd name="connsiteX14" fmla="*/ 1469984 w 1608881"/>
              <a:gd name="connsiteY14" fmla="*/ 879676 h 1505993"/>
              <a:gd name="connsiteX15" fmla="*/ 1493134 w 1608881"/>
              <a:gd name="connsiteY15" fmla="*/ 902825 h 1505993"/>
              <a:gd name="connsiteX16" fmla="*/ 1504708 w 1608881"/>
              <a:gd name="connsiteY16" fmla="*/ 937549 h 1505993"/>
              <a:gd name="connsiteX17" fmla="*/ 1551007 w 1608881"/>
              <a:gd name="connsiteY17" fmla="*/ 1030147 h 1505993"/>
              <a:gd name="connsiteX18" fmla="*/ 1574157 w 1608881"/>
              <a:gd name="connsiteY18" fmla="*/ 1099595 h 1505993"/>
              <a:gd name="connsiteX19" fmla="*/ 1597306 w 1608881"/>
              <a:gd name="connsiteY19" fmla="*/ 1203767 h 1505993"/>
              <a:gd name="connsiteX20" fmla="*/ 1608881 w 1608881"/>
              <a:gd name="connsiteY20" fmla="*/ 1250066 h 1505993"/>
              <a:gd name="connsiteX21" fmla="*/ 1574157 w 1608881"/>
              <a:gd name="connsiteY21" fmla="*/ 1365813 h 1505993"/>
              <a:gd name="connsiteX22" fmla="*/ 1504708 w 1608881"/>
              <a:gd name="connsiteY22" fmla="*/ 1388962 h 1505993"/>
              <a:gd name="connsiteX23" fmla="*/ 1446835 w 1608881"/>
              <a:gd name="connsiteY23" fmla="*/ 1446835 h 1505993"/>
              <a:gd name="connsiteX24" fmla="*/ 1319514 w 1608881"/>
              <a:gd name="connsiteY24" fmla="*/ 1423686 h 1505993"/>
              <a:gd name="connsiteX25" fmla="*/ 1111169 w 1608881"/>
              <a:gd name="connsiteY25" fmla="*/ 1435261 h 1505993"/>
              <a:gd name="connsiteX26" fmla="*/ 1053296 w 1608881"/>
              <a:gd name="connsiteY26" fmla="*/ 1446835 h 1505993"/>
              <a:gd name="connsiteX27" fmla="*/ 983848 w 1608881"/>
              <a:gd name="connsiteY27" fmla="*/ 1458410 h 1505993"/>
              <a:gd name="connsiteX28" fmla="*/ 787078 w 1608881"/>
              <a:gd name="connsiteY28" fmla="*/ 1469985 h 1505993"/>
              <a:gd name="connsiteX29" fmla="*/ 671331 w 1608881"/>
              <a:gd name="connsiteY29" fmla="*/ 1481559 h 1505993"/>
              <a:gd name="connsiteX30" fmla="*/ 335665 w 1608881"/>
              <a:gd name="connsiteY30" fmla="*/ 1493134 h 1505993"/>
              <a:gd name="connsiteX31" fmla="*/ 81022 w 1608881"/>
              <a:gd name="connsiteY31" fmla="*/ 1481559 h 1505993"/>
              <a:gd name="connsiteX32" fmla="*/ 11574 w 1608881"/>
              <a:gd name="connsiteY32" fmla="*/ 1435261 h 1505993"/>
              <a:gd name="connsiteX33" fmla="*/ 0 w 1608881"/>
              <a:gd name="connsiteY33" fmla="*/ 1400537 h 1505993"/>
              <a:gd name="connsiteX34" fmla="*/ 11574 w 1608881"/>
              <a:gd name="connsiteY34" fmla="*/ 1342663 h 1505993"/>
              <a:gd name="connsiteX35" fmla="*/ 23149 w 1608881"/>
              <a:gd name="connsiteY35" fmla="*/ 1273215 h 1505993"/>
              <a:gd name="connsiteX36" fmla="*/ 34724 w 1608881"/>
              <a:gd name="connsiteY36" fmla="*/ 1099595 h 1505993"/>
              <a:gd name="connsiteX37" fmla="*/ 46298 w 1608881"/>
              <a:gd name="connsiteY37" fmla="*/ 1030147 h 1505993"/>
              <a:gd name="connsiteX38" fmla="*/ 69448 w 1608881"/>
              <a:gd name="connsiteY38" fmla="*/ 752354 h 1505993"/>
              <a:gd name="connsiteX39" fmla="*/ 81022 w 1608881"/>
              <a:gd name="connsiteY39" fmla="*/ 601884 h 1505993"/>
              <a:gd name="connsiteX40" fmla="*/ 69448 w 1608881"/>
              <a:gd name="connsiteY40" fmla="*/ 104172 h 1505993"/>
              <a:gd name="connsiteX41" fmla="*/ 127321 w 1608881"/>
              <a:gd name="connsiteY41" fmla="*/ 46299 h 1505993"/>
              <a:gd name="connsiteX42" fmla="*/ 185195 w 1608881"/>
              <a:gd name="connsiteY42" fmla="*/ 34724 h 1505993"/>
              <a:gd name="connsiteX43" fmla="*/ 231493 w 1608881"/>
              <a:gd name="connsiteY43" fmla="*/ 23149 h 1505993"/>
              <a:gd name="connsiteX44" fmla="*/ 266217 w 1608881"/>
              <a:gd name="connsiteY44" fmla="*/ 11575 h 1505993"/>
              <a:gd name="connsiteX45" fmla="*/ 347240 w 1608881"/>
              <a:gd name="connsiteY45" fmla="*/ 0 h 1505993"/>
              <a:gd name="connsiteX46" fmla="*/ 682906 w 1608881"/>
              <a:gd name="connsiteY46" fmla="*/ 11575 h 1505993"/>
              <a:gd name="connsiteX47" fmla="*/ 775503 w 1608881"/>
              <a:gd name="connsiteY47" fmla="*/ 23149 h 1505993"/>
              <a:gd name="connsiteX48" fmla="*/ 1018572 w 1608881"/>
              <a:gd name="connsiteY48" fmla="*/ 11575 h 150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608881" h="1505993">
                <a:moveTo>
                  <a:pt x="1018572" y="11575"/>
                </a:moveTo>
                <a:cubicBezTo>
                  <a:pt x="1068729" y="17362"/>
                  <a:pt x="1062278" y="37634"/>
                  <a:pt x="1076445" y="57873"/>
                </a:cubicBezTo>
                <a:cubicBezTo>
                  <a:pt x="1089727" y="76847"/>
                  <a:pt x="1103389" y="146391"/>
                  <a:pt x="1111169" y="173620"/>
                </a:cubicBezTo>
                <a:cubicBezTo>
                  <a:pt x="1114521" y="185351"/>
                  <a:pt x="1116467" y="197882"/>
                  <a:pt x="1122744" y="208344"/>
                </a:cubicBezTo>
                <a:cubicBezTo>
                  <a:pt x="1128359" y="217702"/>
                  <a:pt x="1138177" y="223777"/>
                  <a:pt x="1145893" y="231494"/>
                </a:cubicBezTo>
                <a:cubicBezTo>
                  <a:pt x="1174987" y="318774"/>
                  <a:pt x="1135741" y="211191"/>
                  <a:pt x="1180617" y="300942"/>
                </a:cubicBezTo>
                <a:cubicBezTo>
                  <a:pt x="1209140" y="357989"/>
                  <a:pt x="1171116" y="315110"/>
                  <a:pt x="1215341" y="370390"/>
                </a:cubicBezTo>
                <a:cubicBezTo>
                  <a:pt x="1222158" y="378911"/>
                  <a:pt x="1231943" y="384809"/>
                  <a:pt x="1238491" y="393539"/>
                </a:cubicBezTo>
                <a:cubicBezTo>
                  <a:pt x="1255184" y="415797"/>
                  <a:pt x="1275991" y="436593"/>
                  <a:pt x="1284789" y="462987"/>
                </a:cubicBezTo>
                <a:cubicBezTo>
                  <a:pt x="1299815" y="508064"/>
                  <a:pt x="1287737" y="489084"/>
                  <a:pt x="1319514" y="520861"/>
                </a:cubicBezTo>
                <a:lnTo>
                  <a:pt x="1377387" y="694481"/>
                </a:lnTo>
                <a:cubicBezTo>
                  <a:pt x="1381245" y="706056"/>
                  <a:pt x="1386003" y="717368"/>
                  <a:pt x="1388962" y="729205"/>
                </a:cubicBezTo>
                <a:cubicBezTo>
                  <a:pt x="1392820" y="744638"/>
                  <a:pt x="1393422" y="761276"/>
                  <a:pt x="1400536" y="775504"/>
                </a:cubicBezTo>
                <a:cubicBezTo>
                  <a:pt x="1405416" y="785265"/>
                  <a:pt x="1415969" y="790937"/>
                  <a:pt x="1423686" y="798653"/>
                </a:cubicBezTo>
                <a:cubicBezTo>
                  <a:pt x="1439527" y="830336"/>
                  <a:pt x="1448171" y="852411"/>
                  <a:pt x="1469984" y="879676"/>
                </a:cubicBezTo>
                <a:cubicBezTo>
                  <a:pt x="1476801" y="888197"/>
                  <a:pt x="1485417" y="895109"/>
                  <a:pt x="1493134" y="902825"/>
                </a:cubicBezTo>
                <a:cubicBezTo>
                  <a:pt x="1496992" y="914400"/>
                  <a:pt x="1499659" y="926442"/>
                  <a:pt x="1504708" y="937549"/>
                </a:cubicBezTo>
                <a:cubicBezTo>
                  <a:pt x="1518988" y="968965"/>
                  <a:pt x="1540094" y="997409"/>
                  <a:pt x="1551007" y="1030147"/>
                </a:cubicBezTo>
                <a:cubicBezTo>
                  <a:pt x="1558724" y="1053296"/>
                  <a:pt x="1568239" y="1075922"/>
                  <a:pt x="1574157" y="1099595"/>
                </a:cubicBezTo>
                <a:cubicBezTo>
                  <a:pt x="1602393" y="1212546"/>
                  <a:pt x="1567906" y="1071471"/>
                  <a:pt x="1597306" y="1203767"/>
                </a:cubicBezTo>
                <a:cubicBezTo>
                  <a:pt x="1600757" y="1219296"/>
                  <a:pt x="1605023" y="1234633"/>
                  <a:pt x="1608881" y="1250066"/>
                </a:cubicBezTo>
                <a:cubicBezTo>
                  <a:pt x="1604532" y="1284857"/>
                  <a:pt x="1616291" y="1344746"/>
                  <a:pt x="1574157" y="1365813"/>
                </a:cubicBezTo>
                <a:cubicBezTo>
                  <a:pt x="1552331" y="1376726"/>
                  <a:pt x="1504708" y="1388962"/>
                  <a:pt x="1504708" y="1388962"/>
                </a:cubicBezTo>
                <a:cubicBezTo>
                  <a:pt x="1492582" y="1407151"/>
                  <a:pt x="1474394" y="1444079"/>
                  <a:pt x="1446835" y="1446835"/>
                </a:cubicBezTo>
                <a:cubicBezTo>
                  <a:pt x="1417207" y="1449798"/>
                  <a:pt x="1353129" y="1432090"/>
                  <a:pt x="1319514" y="1423686"/>
                </a:cubicBezTo>
                <a:cubicBezTo>
                  <a:pt x="1250066" y="1427544"/>
                  <a:pt x="1180463" y="1429236"/>
                  <a:pt x="1111169" y="1435261"/>
                </a:cubicBezTo>
                <a:cubicBezTo>
                  <a:pt x="1091570" y="1436965"/>
                  <a:pt x="1072652" y="1443316"/>
                  <a:pt x="1053296" y="1446835"/>
                </a:cubicBezTo>
                <a:cubicBezTo>
                  <a:pt x="1030206" y="1451033"/>
                  <a:pt x="1007228" y="1456377"/>
                  <a:pt x="983848" y="1458410"/>
                </a:cubicBezTo>
                <a:cubicBezTo>
                  <a:pt x="918392" y="1464102"/>
                  <a:pt x="852602" y="1465131"/>
                  <a:pt x="787078" y="1469985"/>
                </a:cubicBezTo>
                <a:cubicBezTo>
                  <a:pt x="748409" y="1472849"/>
                  <a:pt x="710055" y="1479573"/>
                  <a:pt x="671331" y="1481559"/>
                </a:cubicBezTo>
                <a:cubicBezTo>
                  <a:pt x="559523" y="1487293"/>
                  <a:pt x="447554" y="1489276"/>
                  <a:pt x="335665" y="1493134"/>
                </a:cubicBezTo>
                <a:cubicBezTo>
                  <a:pt x="229572" y="1506396"/>
                  <a:pt x="202562" y="1518021"/>
                  <a:pt x="81022" y="1481559"/>
                </a:cubicBezTo>
                <a:cubicBezTo>
                  <a:pt x="54373" y="1473564"/>
                  <a:pt x="11574" y="1435261"/>
                  <a:pt x="11574" y="1435261"/>
                </a:cubicBezTo>
                <a:cubicBezTo>
                  <a:pt x="7716" y="1423686"/>
                  <a:pt x="0" y="1412738"/>
                  <a:pt x="0" y="1400537"/>
                </a:cubicBezTo>
                <a:cubicBezTo>
                  <a:pt x="0" y="1380864"/>
                  <a:pt x="8055" y="1362019"/>
                  <a:pt x="11574" y="1342663"/>
                </a:cubicBezTo>
                <a:cubicBezTo>
                  <a:pt x="15772" y="1319573"/>
                  <a:pt x="19291" y="1296364"/>
                  <a:pt x="23149" y="1273215"/>
                </a:cubicBezTo>
                <a:cubicBezTo>
                  <a:pt x="27007" y="1215342"/>
                  <a:pt x="29225" y="1157336"/>
                  <a:pt x="34724" y="1099595"/>
                </a:cubicBezTo>
                <a:cubicBezTo>
                  <a:pt x="36949" y="1076232"/>
                  <a:pt x="43963" y="1053499"/>
                  <a:pt x="46298" y="1030147"/>
                </a:cubicBezTo>
                <a:cubicBezTo>
                  <a:pt x="55544" y="937689"/>
                  <a:pt x="61939" y="844969"/>
                  <a:pt x="69448" y="752354"/>
                </a:cubicBezTo>
                <a:cubicBezTo>
                  <a:pt x="73513" y="702214"/>
                  <a:pt x="81022" y="601884"/>
                  <a:pt x="81022" y="601884"/>
                </a:cubicBezTo>
                <a:cubicBezTo>
                  <a:pt x="77164" y="435980"/>
                  <a:pt x="65841" y="270082"/>
                  <a:pt x="69448" y="104172"/>
                </a:cubicBezTo>
                <a:cubicBezTo>
                  <a:pt x="69913" y="82777"/>
                  <a:pt x="111423" y="52261"/>
                  <a:pt x="127321" y="46299"/>
                </a:cubicBezTo>
                <a:cubicBezTo>
                  <a:pt x="145742" y="39391"/>
                  <a:pt x="165990" y="38992"/>
                  <a:pt x="185195" y="34724"/>
                </a:cubicBezTo>
                <a:cubicBezTo>
                  <a:pt x="200724" y="31273"/>
                  <a:pt x="216197" y="27519"/>
                  <a:pt x="231493" y="23149"/>
                </a:cubicBezTo>
                <a:cubicBezTo>
                  <a:pt x="243224" y="19797"/>
                  <a:pt x="254253" y="13968"/>
                  <a:pt x="266217" y="11575"/>
                </a:cubicBezTo>
                <a:cubicBezTo>
                  <a:pt x="292969" y="6225"/>
                  <a:pt x="320232" y="3858"/>
                  <a:pt x="347240" y="0"/>
                </a:cubicBezTo>
                <a:lnTo>
                  <a:pt x="682906" y="11575"/>
                </a:lnTo>
                <a:cubicBezTo>
                  <a:pt x="713967" y="13254"/>
                  <a:pt x="744482" y="20851"/>
                  <a:pt x="775503" y="23149"/>
                </a:cubicBezTo>
                <a:cubicBezTo>
                  <a:pt x="942719" y="35535"/>
                  <a:pt x="968415" y="5788"/>
                  <a:pt x="1018572" y="11575"/>
                </a:cubicBezTo>
                <a:close/>
              </a:path>
            </a:pathLst>
          </a:custGeom>
          <a:pattFill prst="wdDnDiag">
            <a:fgClr>
              <a:srgbClr val="E4E4E4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3CF07928-B5EC-42AD-11DF-8A95090186CE}"/>
              </a:ext>
            </a:extLst>
          </p:cNvPr>
          <p:cNvSpPr/>
          <p:nvPr/>
        </p:nvSpPr>
        <p:spPr>
          <a:xfrm>
            <a:off x="2705140" y="1793888"/>
            <a:ext cx="1034289" cy="588273"/>
          </a:xfrm>
          <a:custGeom>
            <a:avLst/>
            <a:gdLst>
              <a:gd name="connsiteX0" fmla="*/ 1220491 w 1476364"/>
              <a:gd name="connsiteY0" fmla="*/ 27122 h 759417"/>
              <a:gd name="connsiteX1" fmla="*/ 1166247 w 1476364"/>
              <a:gd name="connsiteY1" fmla="*/ 30996 h 759417"/>
              <a:gd name="connsiteX2" fmla="*/ 1115878 w 1476364"/>
              <a:gd name="connsiteY2" fmla="*/ 27122 h 759417"/>
              <a:gd name="connsiteX3" fmla="*/ 1053884 w 1476364"/>
              <a:gd name="connsiteY3" fmla="*/ 19373 h 759417"/>
              <a:gd name="connsiteX4" fmla="*/ 1003515 w 1476364"/>
              <a:gd name="connsiteY4" fmla="*/ 11623 h 759417"/>
              <a:gd name="connsiteX5" fmla="*/ 972518 w 1476364"/>
              <a:gd name="connsiteY5" fmla="*/ 7749 h 759417"/>
              <a:gd name="connsiteX6" fmla="*/ 953145 w 1476364"/>
              <a:gd name="connsiteY6" fmla="*/ 3874 h 759417"/>
              <a:gd name="connsiteX7" fmla="*/ 879528 w 1476364"/>
              <a:gd name="connsiteY7" fmla="*/ 0 h 759417"/>
              <a:gd name="connsiteX8" fmla="*/ 767166 w 1476364"/>
              <a:gd name="connsiteY8" fmla="*/ 3874 h 759417"/>
              <a:gd name="connsiteX9" fmla="*/ 751667 w 1476364"/>
              <a:gd name="connsiteY9" fmla="*/ 7749 h 759417"/>
              <a:gd name="connsiteX10" fmla="*/ 736169 w 1476364"/>
              <a:gd name="connsiteY10" fmla="*/ 30996 h 759417"/>
              <a:gd name="connsiteX11" fmla="*/ 728420 w 1476364"/>
              <a:gd name="connsiteY11" fmla="*/ 42620 h 759417"/>
              <a:gd name="connsiteX12" fmla="*/ 705172 w 1476364"/>
              <a:gd name="connsiteY12" fmla="*/ 58118 h 759417"/>
              <a:gd name="connsiteX13" fmla="*/ 693549 w 1476364"/>
              <a:gd name="connsiteY13" fmla="*/ 65867 h 759417"/>
              <a:gd name="connsiteX14" fmla="*/ 681925 w 1476364"/>
              <a:gd name="connsiteY14" fmla="*/ 73617 h 759417"/>
              <a:gd name="connsiteX15" fmla="*/ 658678 w 1476364"/>
              <a:gd name="connsiteY15" fmla="*/ 108488 h 759417"/>
              <a:gd name="connsiteX16" fmla="*/ 650928 w 1476364"/>
              <a:gd name="connsiteY16" fmla="*/ 120111 h 759417"/>
              <a:gd name="connsiteX17" fmla="*/ 631556 w 1476364"/>
              <a:gd name="connsiteY17" fmla="*/ 154983 h 759417"/>
              <a:gd name="connsiteX18" fmla="*/ 623806 w 1476364"/>
              <a:gd name="connsiteY18" fmla="*/ 162732 h 759417"/>
              <a:gd name="connsiteX19" fmla="*/ 604433 w 1476364"/>
              <a:gd name="connsiteY19" fmla="*/ 182105 h 759417"/>
              <a:gd name="connsiteX20" fmla="*/ 596684 w 1476364"/>
              <a:gd name="connsiteY20" fmla="*/ 193728 h 759417"/>
              <a:gd name="connsiteX21" fmla="*/ 588935 w 1476364"/>
              <a:gd name="connsiteY21" fmla="*/ 201478 h 759417"/>
              <a:gd name="connsiteX22" fmla="*/ 581186 w 1476364"/>
              <a:gd name="connsiteY22" fmla="*/ 224725 h 759417"/>
              <a:gd name="connsiteX23" fmla="*/ 577311 w 1476364"/>
              <a:gd name="connsiteY23" fmla="*/ 236349 h 759417"/>
              <a:gd name="connsiteX24" fmla="*/ 573437 w 1476364"/>
              <a:gd name="connsiteY24" fmla="*/ 247973 h 759417"/>
              <a:gd name="connsiteX25" fmla="*/ 565688 w 1476364"/>
              <a:gd name="connsiteY25" fmla="*/ 259596 h 759417"/>
              <a:gd name="connsiteX26" fmla="*/ 561813 w 1476364"/>
              <a:gd name="connsiteY26" fmla="*/ 271220 h 759417"/>
              <a:gd name="connsiteX27" fmla="*/ 526942 w 1476364"/>
              <a:gd name="connsiteY27" fmla="*/ 302217 h 759417"/>
              <a:gd name="connsiteX28" fmla="*/ 515318 w 1476364"/>
              <a:gd name="connsiteY28" fmla="*/ 313840 h 759417"/>
              <a:gd name="connsiteX29" fmla="*/ 492071 w 1476364"/>
              <a:gd name="connsiteY29" fmla="*/ 321589 h 759417"/>
              <a:gd name="connsiteX30" fmla="*/ 468823 w 1476364"/>
              <a:gd name="connsiteY30" fmla="*/ 337088 h 759417"/>
              <a:gd name="connsiteX31" fmla="*/ 430078 w 1476364"/>
              <a:gd name="connsiteY31" fmla="*/ 360335 h 759417"/>
              <a:gd name="connsiteX32" fmla="*/ 402956 w 1476364"/>
              <a:gd name="connsiteY32" fmla="*/ 379708 h 759417"/>
              <a:gd name="connsiteX33" fmla="*/ 371959 w 1476364"/>
              <a:gd name="connsiteY33" fmla="*/ 402956 h 759417"/>
              <a:gd name="connsiteX34" fmla="*/ 348711 w 1476364"/>
              <a:gd name="connsiteY34" fmla="*/ 410705 h 759417"/>
              <a:gd name="connsiteX35" fmla="*/ 337088 w 1476364"/>
              <a:gd name="connsiteY35" fmla="*/ 414579 h 759417"/>
              <a:gd name="connsiteX36" fmla="*/ 321589 w 1476364"/>
              <a:gd name="connsiteY36" fmla="*/ 418454 h 759417"/>
              <a:gd name="connsiteX37" fmla="*/ 271220 w 1476364"/>
              <a:gd name="connsiteY37" fmla="*/ 430078 h 759417"/>
              <a:gd name="connsiteX38" fmla="*/ 259596 w 1476364"/>
              <a:gd name="connsiteY38" fmla="*/ 433952 h 759417"/>
              <a:gd name="connsiteX39" fmla="*/ 193728 w 1476364"/>
              <a:gd name="connsiteY39" fmla="*/ 445576 h 759417"/>
              <a:gd name="connsiteX40" fmla="*/ 182105 w 1476364"/>
              <a:gd name="connsiteY40" fmla="*/ 449450 h 759417"/>
              <a:gd name="connsiteX41" fmla="*/ 139484 w 1476364"/>
              <a:gd name="connsiteY41" fmla="*/ 445576 h 759417"/>
              <a:gd name="connsiteX42" fmla="*/ 112362 w 1476364"/>
              <a:gd name="connsiteY42" fmla="*/ 441701 h 759417"/>
              <a:gd name="connsiteX43" fmla="*/ 61993 w 1476364"/>
              <a:gd name="connsiteY43" fmla="*/ 437827 h 759417"/>
              <a:gd name="connsiteX44" fmla="*/ 7749 w 1476364"/>
              <a:gd name="connsiteY44" fmla="*/ 441701 h 759417"/>
              <a:gd name="connsiteX45" fmla="*/ 0 w 1476364"/>
              <a:gd name="connsiteY45" fmla="*/ 464949 h 759417"/>
              <a:gd name="connsiteX46" fmla="*/ 3874 w 1476364"/>
              <a:gd name="connsiteY46" fmla="*/ 573437 h 759417"/>
              <a:gd name="connsiteX47" fmla="*/ 7749 w 1476364"/>
              <a:gd name="connsiteY47" fmla="*/ 585061 h 759417"/>
              <a:gd name="connsiteX48" fmla="*/ 15498 w 1476364"/>
              <a:gd name="connsiteY48" fmla="*/ 596684 h 759417"/>
              <a:gd name="connsiteX49" fmla="*/ 34871 w 1476364"/>
              <a:gd name="connsiteY49" fmla="*/ 616057 h 759417"/>
              <a:gd name="connsiteX50" fmla="*/ 58118 w 1476364"/>
              <a:gd name="connsiteY50" fmla="*/ 635430 h 759417"/>
              <a:gd name="connsiteX51" fmla="*/ 65867 w 1476364"/>
              <a:gd name="connsiteY51" fmla="*/ 647054 h 759417"/>
              <a:gd name="connsiteX52" fmla="*/ 89115 w 1476364"/>
              <a:gd name="connsiteY52" fmla="*/ 662552 h 759417"/>
              <a:gd name="connsiteX53" fmla="*/ 100739 w 1476364"/>
              <a:gd name="connsiteY53" fmla="*/ 670301 h 759417"/>
              <a:gd name="connsiteX54" fmla="*/ 123986 w 1476364"/>
              <a:gd name="connsiteY54" fmla="*/ 689674 h 759417"/>
              <a:gd name="connsiteX55" fmla="*/ 139484 w 1476364"/>
              <a:gd name="connsiteY55" fmla="*/ 701298 h 759417"/>
              <a:gd name="connsiteX56" fmla="*/ 154983 w 1476364"/>
              <a:gd name="connsiteY56" fmla="*/ 709047 h 759417"/>
              <a:gd name="connsiteX57" fmla="*/ 166606 w 1476364"/>
              <a:gd name="connsiteY57" fmla="*/ 716796 h 759417"/>
              <a:gd name="connsiteX58" fmla="*/ 189854 w 1476364"/>
              <a:gd name="connsiteY58" fmla="*/ 724545 h 759417"/>
              <a:gd name="connsiteX59" fmla="*/ 197603 w 1476364"/>
              <a:gd name="connsiteY59" fmla="*/ 732295 h 759417"/>
              <a:gd name="connsiteX60" fmla="*/ 240223 w 1476364"/>
              <a:gd name="connsiteY60" fmla="*/ 740044 h 759417"/>
              <a:gd name="connsiteX61" fmla="*/ 278969 w 1476364"/>
              <a:gd name="connsiteY61" fmla="*/ 747793 h 759417"/>
              <a:gd name="connsiteX62" fmla="*/ 302217 w 1476364"/>
              <a:gd name="connsiteY62" fmla="*/ 751667 h 759417"/>
              <a:gd name="connsiteX63" fmla="*/ 340962 w 1476364"/>
              <a:gd name="connsiteY63" fmla="*/ 759417 h 759417"/>
              <a:gd name="connsiteX64" fmla="*/ 375833 w 1476364"/>
              <a:gd name="connsiteY64" fmla="*/ 755542 h 759417"/>
              <a:gd name="connsiteX65" fmla="*/ 399081 w 1476364"/>
              <a:gd name="connsiteY65" fmla="*/ 747793 h 759417"/>
              <a:gd name="connsiteX66" fmla="*/ 437827 w 1476364"/>
              <a:gd name="connsiteY66" fmla="*/ 743918 h 759417"/>
              <a:gd name="connsiteX67" fmla="*/ 453325 w 1476364"/>
              <a:gd name="connsiteY67" fmla="*/ 740044 h 759417"/>
              <a:gd name="connsiteX68" fmla="*/ 461074 w 1476364"/>
              <a:gd name="connsiteY68" fmla="*/ 716796 h 759417"/>
              <a:gd name="connsiteX69" fmla="*/ 464949 w 1476364"/>
              <a:gd name="connsiteY69" fmla="*/ 705173 h 759417"/>
              <a:gd name="connsiteX70" fmla="*/ 484322 w 1476364"/>
              <a:gd name="connsiteY70" fmla="*/ 685800 h 759417"/>
              <a:gd name="connsiteX71" fmla="*/ 495945 w 1476364"/>
              <a:gd name="connsiteY71" fmla="*/ 674176 h 759417"/>
              <a:gd name="connsiteX72" fmla="*/ 511444 w 1476364"/>
              <a:gd name="connsiteY72" fmla="*/ 666427 h 759417"/>
              <a:gd name="connsiteX73" fmla="*/ 546315 w 1476364"/>
              <a:gd name="connsiteY73" fmla="*/ 635430 h 759417"/>
              <a:gd name="connsiteX74" fmla="*/ 557939 w 1476364"/>
              <a:gd name="connsiteY74" fmla="*/ 616057 h 759417"/>
              <a:gd name="connsiteX75" fmla="*/ 561813 w 1476364"/>
              <a:gd name="connsiteY75" fmla="*/ 604434 h 759417"/>
              <a:gd name="connsiteX76" fmla="*/ 585061 w 1476364"/>
              <a:gd name="connsiteY76" fmla="*/ 577311 h 759417"/>
              <a:gd name="connsiteX77" fmla="*/ 612183 w 1476364"/>
              <a:gd name="connsiteY77" fmla="*/ 569562 h 759417"/>
              <a:gd name="connsiteX78" fmla="*/ 666427 w 1476364"/>
              <a:gd name="connsiteY78" fmla="*/ 561813 h 759417"/>
              <a:gd name="connsiteX79" fmla="*/ 709047 w 1476364"/>
              <a:gd name="connsiteY79" fmla="*/ 554064 h 759417"/>
              <a:gd name="connsiteX80" fmla="*/ 720671 w 1476364"/>
              <a:gd name="connsiteY80" fmla="*/ 550189 h 759417"/>
              <a:gd name="connsiteX81" fmla="*/ 743918 w 1476364"/>
              <a:gd name="connsiteY81" fmla="*/ 534691 h 759417"/>
              <a:gd name="connsiteX82" fmla="*/ 759417 w 1476364"/>
              <a:gd name="connsiteY82" fmla="*/ 530817 h 759417"/>
              <a:gd name="connsiteX83" fmla="*/ 805911 w 1476364"/>
              <a:gd name="connsiteY83" fmla="*/ 534691 h 759417"/>
              <a:gd name="connsiteX84" fmla="*/ 836908 w 1476364"/>
              <a:gd name="connsiteY84" fmla="*/ 542440 h 759417"/>
              <a:gd name="connsiteX85" fmla="*/ 929898 w 1476364"/>
              <a:gd name="connsiteY85" fmla="*/ 546315 h 759417"/>
              <a:gd name="connsiteX86" fmla="*/ 964769 w 1476364"/>
              <a:gd name="connsiteY86" fmla="*/ 554064 h 759417"/>
              <a:gd name="connsiteX87" fmla="*/ 988017 w 1476364"/>
              <a:gd name="connsiteY87" fmla="*/ 561813 h 759417"/>
              <a:gd name="connsiteX88" fmla="*/ 1011264 w 1476364"/>
              <a:gd name="connsiteY88" fmla="*/ 569562 h 759417"/>
              <a:gd name="connsiteX89" fmla="*/ 1034511 w 1476364"/>
              <a:gd name="connsiteY89" fmla="*/ 577311 h 759417"/>
              <a:gd name="connsiteX90" fmla="*/ 1046135 w 1476364"/>
              <a:gd name="connsiteY90" fmla="*/ 581186 h 759417"/>
              <a:gd name="connsiteX91" fmla="*/ 1081006 w 1476364"/>
              <a:gd name="connsiteY91" fmla="*/ 585061 h 759417"/>
              <a:gd name="connsiteX92" fmla="*/ 1104254 w 1476364"/>
              <a:gd name="connsiteY92" fmla="*/ 592810 h 759417"/>
              <a:gd name="connsiteX93" fmla="*/ 1119752 w 1476364"/>
              <a:gd name="connsiteY93" fmla="*/ 600559 h 759417"/>
              <a:gd name="connsiteX94" fmla="*/ 1146874 w 1476364"/>
              <a:gd name="connsiteY94" fmla="*/ 608308 h 759417"/>
              <a:gd name="connsiteX95" fmla="*/ 1173996 w 1476364"/>
              <a:gd name="connsiteY95" fmla="*/ 619932 h 759417"/>
              <a:gd name="connsiteX96" fmla="*/ 1193369 w 1476364"/>
              <a:gd name="connsiteY96" fmla="*/ 623806 h 759417"/>
              <a:gd name="connsiteX97" fmla="*/ 1224366 w 1476364"/>
              <a:gd name="connsiteY97" fmla="*/ 631556 h 759417"/>
              <a:gd name="connsiteX98" fmla="*/ 1239864 w 1476364"/>
              <a:gd name="connsiteY98" fmla="*/ 635430 h 759417"/>
              <a:gd name="connsiteX99" fmla="*/ 1286359 w 1476364"/>
              <a:gd name="connsiteY99" fmla="*/ 647054 h 759417"/>
              <a:gd name="connsiteX100" fmla="*/ 1379349 w 1476364"/>
              <a:gd name="connsiteY100" fmla="*/ 650928 h 759417"/>
              <a:gd name="connsiteX101" fmla="*/ 1456840 w 1476364"/>
              <a:gd name="connsiteY101" fmla="*/ 654803 h 759417"/>
              <a:gd name="connsiteX102" fmla="*/ 1468464 w 1476364"/>
              <a:gd name="connsiteY102" fmla="*/ 658678 h 759417"/>
              <a:gd name="connsiteX103" fmla="*/ 1476213 w 1476364"/>
              <a:gd name="connsiteY103" fmla="*/ 650928 h 759417"/>
              <a:gd name="connsiteX104" fmla="*/ 1472339 w 1476364"/>
              <a:gd name="connsiteY104" fmla="*/ 631556 h 759417"/>
              <a:gd name="connsiteX105" fmla="*/ 1468464 w 1476364"/>
              <a:gd name="connsiteY105" fmla="*/ 608308 h 759417"/>
              <a:gd name="connsiteX106" fmla="*/ 1456840 w 1476364"/>
              <a:gd name="connsiteY106" fmla="*/ 565688 h 759417"/>
              <a:gd name="connsiteX107" fmla="*/ 1449091 w 1476364"/>
              <a:gd name="connsiteY107" fmla="*/ 542440 h 759417"/>
              <a:gd name="connsiteX108" fmla="*/ 1433593 w 1476364"/>
              <a:gd name="connsiteY108" fmla="*/ 523067 h 759417"/>
              <a:gd name="connsiteX109" fmla="*/ 1418095 w 1476364"/>
              <a:gd name="connsiteY109" fmla="*/ 503695 h 759417"/>
              <a:gd name="connsiteX110" fmla="*/ 1402596 w 1476364"/>
              <a:gd name="connsiteY110" fmla="*/ 480447 h 759417"/>
              <a:gd name="connsiteX111" fmla="*/ 1394847 w 1476364"/>
              <a:gd name="connsiteY111" fmla="*/ 468823 h 759417"/>
              <a:gd name="connsiteX112" fmla="*/ 1390972 w 1476364"/>
              <a:gd name="connsiteY112" fmla="*/ 457200 h 759417"/>
              <a:gd name="connsiteX113" fmla="*/ 1367725 w 1476364"/>
              <a:gd name="connsiteY113" fmla="*/ 433952 h 759417"/>
              <a:gd name="connsiteX114" fmla="*/ 1356101 w 1476364"/>
              <a:gd name="connsiteY114" fmla="*/ 399081 h 759417"/>
              <a:gd name="connsiteX115" fmla="*/ 1352227 w 1476364"/>
              <a:gd name="connsiteY115" fmla="*/ 387457 h 759417"/>
              <a:gd name="connsiteX116" fmla="*/ 1344478 w 1476364"/>
              <a:gd name="connsiteY116" fmla="*/ 356461 h 759417"/>
              <a:gd name="connsiteX117" fmla="*/ 1328979 w 1476364"/>
              <a:gd name="connsiteY117" fmla="*/ 309966 h 759417"/>
              <a:gd name="connsiteX118" fmla="*/ 1321230 w 1476364"/>
              <a:gd name="connsiteY118" fmla="*/ 286718 h 759417"/>
              <a:gd name="connsiteX119" fmla="*/ 1313481 w 1476364"/>
              <a:gd name="connsiteY119" fmla="*/ 271220 h 759417"/>
              <a:gd name="connsiteX120" fmla="*/ 1305732 w 1476364"/>
              <a:gd name="connsiteY120" fmla="*/ 244098 h 759417"/>
              <a:gd name="connsiteX121" fmla="*/ 1294108 w 1476364"/>
              <a:gd name="connsiteY121" fmla="*/ 209227 h 759417"/>
              <a:gd name="connsiteX122" fmla="*/ 1290233 w 1476364"/>
              <a:gd name="connsiteY122" fmla="*/ 197603 h 759417"/>
              <a:gd name="connsiteX123" fmla="*/ 1286359 w 1476364"/>
              <a:gd name="connsiteY123" fmla="*/ 185979 h 759417"/>
              <a:gd name="connsiteX124" fmla="*/ 1278610 w 1476364"/>
              <a:gd name="connsiteY124" fmla="*/ 166606 h 759417"/>
              <a:gd name="connsiteX125" fmla="*/ 1270861 w 1476364"/>
              <a:gd name="connsiteY125" fmla="*/ 143359 h 759417"/>
              <a:gd name="connsiteX126" fmla="*/ 1266986 w 1476364"/>
              <a:gd name="connsiteY126" fmla="*/ 131735 h 759417"/>
              <a:gd name="connsiteX127" fmla="*/ 1259237 w 1476364"/>
              <a:gd name="connsiteY127" fmla="*/ 112362 h 759417"/>
              <a:gd name="connsiteX128" fmla="*/ 1255362 w 1476364"/>
              <a:gd name="connsiteY128" fmla="*/ 96864 h 759417"/>
              <a:gd name="connsiteX129" fmla="*/ 1247613 w 1476364"/>
              <a:gd name="connsiteY129" fmla="*/ 73617 h 759417"/>
              <a:gd name="connsiteX130" fmla="*/ 1239864 w 1476364"/>
              <a:gd name="connsiteY130" fmla="*/ 50369 h 759417"/>
              <a:gd name="connsiteX131" fmla="*/ 1220491 w 1476364"/>
              <a:gd name="connsiteY131" fmla="*/ 27122 h 75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476364" h="759417">
                <a:moveTo>
                  <a:pt x="1220491" y="27122"/>
                </a:moveTo>
                <a:cubicBezTo>
                  <a:pt x="1208221" y="23893"/>
                  <a:pt x="1184374" y="30996"/>
                  <a:pt x="1166247" y="30996"/>
                </a:cubicBezTo>
                <a:cubicBezTo>
                  <a:pt x="1149408" y="30996"/>
                  <a:pt x="1132648" y="28647"/>
                  <a:pt x="1115878" y="27122"/>
                </a:cubicBezTo>
                <a:cubicBezTo>
                  <a:pt x="1089037" y="24682"/>
                  <a:pt x="1079226" y="22993"/>
                  <a:pt x="1053884" y="19373"/>
                </a:cubicBezTo>
                <a:cubicBezTo>
                  <a:pt x="1029275" y="11169"/>
                  <a:pt x="1048462" y="16617"/>
                  <a:pt x="1003515" y="11623"/>
                </a:cubicBezTo>
                <a:cubicBezTo>
                  <a:pt x="993166" y="10473"/>
                  <a:pt x="982810" y="9332"/>
                  <a:pt x="972518" y="7749"/>
                </a:cubicBezTo>
                <a:cubicBezTo>
                  <a:pt x="966009" y="6748"/>
                  <a:pt x="959708" y="4421"/>
                  <a:pt x="953145" y="3874"/>
                </a:cubicBezTo>
                <a:cubicBezTo>
                  <a:pt x="928657" y="1833"/>
                  <a:pt x="904067" y="1291"/>
                  <a:pt x="879528" y="0"/>
                </a:cubicBezTo>
                <a:cubicBezTo>
                  <a:pt x="842074" y="1291"/>
                  <a:pt x="804574" y="1607"/>
                  <a:pt x="767166" y="3874"/>
                </a:cubicBezTo>
                <a:cubicBezTo>
                  <a:pt x="761850" y="4196"/>
                  <a:pt x="755675" y="4242"/>
                  <a:pt x="751667" y="7749"/>
                </a:cubicBezTo>
                <a:cubicBezTo>
                  <a:pt x="744658" y="13882"/>
                  <a:pt x="741335" y="23247"/>
                  <a:pt x="736169" y="30996"/>
                </a:cubicBezTo>
                <a:cubicBezTo>
                  <a:pt x="733586" y="34871"/>
                  <a:pt x="732295" y="40037"/>
                  <a:pt x="728420" y="42620"/>
                </a:cubicBezTo>
                <a:lnTo>
                  <a:pt x="705172" y="58118"/>
                </a:lnTo>
                <a:lnTo>
                  <a:pt x="693549" y="65867"/>
                </a:lnTo>
                <a:lnTo>
                  <a:pt x="681925" y="73617"/>
                </a:lnTo>
                <a:lnTo>
                  <a:pt x="658678" y="108488"/>
                </a:lnTo>
                <a:lnTo>
                  <a:pt x="650928" y="120111"/>
                </a:lnTo>
                <a:cubicBezTo>
                  <a:pt x="646057" y="134727"/>
                  <a:pt x="644878" y="141662"/>
                  <a:pt x="631556" y="154983"/>
                </a:cubicBezTo>
                <a:cubicBezTo>
                  <a:pt x="628973" y="157566"/>
                  <a:pt x="626088" y="159879"/>
                  <a:pt x="623806" y="162732"/>
                </a:cubicBezTo>
                <a:cubicBezTo>
                  <a:pt x="609044" y="181184"/>
                  <a:pt x="624362" y="168820"/>
                  <a:pt x="604433" y="182105"/>
                </a:cubicBezTo>
                <a:cubicBezTo>
                  <a:pt x="601850" y="185979"/>
                  <a:pt x="599593" y="190092"/>
                  <a:pt x="596684" y="193728"/>
                </a:cubicBezTo>
                <a:cubicBezTo>
                  <a:pt x="594402" y="196581"/>
                  <a:pt x="590569" y="198211"/>
                  <a:pt x="588935" y="201478"/>
                </a:cubicBezTo>
                <a:cubicBezTo>
                  <a:pt x="585282" y="208784"/>
                  <a:pt x="583769" y="216976"/>
                  <a:pt x="581186" y="224725"/>
                </a:cubicBezTo>
                <a:lnTo>
                  <a:pt x="577311" y="236349"/>
                </a:lnTo>
                <a:cubicBezTo>
                  <a:pt x="576020" y="240224"/>
                  <a:pt x="575703" y="244575"/>
                  <a:pt x="573437" y="247973"/>
                </a:cubicBezTo>
                <a:cubicBezTo>
                  <a:pt x="570854" y="251847"/>
                  <a:pt x="567770" y="255431"/>
                  <a:pt x="565688" y="259596"/>
                </a:cubicBezTo>
                <a:cubicBezTo>
                  <a:pt x="563861" y="263249"/>
                  <a:pt x="564321" y="267996"/>
                  <a:pt x="561813" y="271220"/>
                </a:cubicBezTo>
                <a:cubicBezTo>
                  <a:pt x="534060" y="306903"/>
                  <a:pt x="548200" y="284503"/>
                  <a:pt x="526942" y="302217"/>
                </a:cubicBezTo>
                <a:cubicBezTo>
                  <a:pt x="522733" y="305725"/>
                  <a:pt x="520108" y="311179"/>
                  <a:pt x="515318" y="313840"/>
                </a:cubicBezTo>
                <a:cubicBezTo>
                  <a:pt x="508178" y="317807"/>
                  <a:pt x="492071" y="321589"/>
                  <a:pt x="492071" y="321589"/>
                </a:cubicBezTo>
                <a:cubicBezTo>
                  <a:pt x="484322" y="326755"/>
                  <a:pt x="477153" y="332923"/>
                  <a:pt x="468823" y="337088"/>
                </a:cubicBezTo>
                <a:cubicBezTo>
                  <a:pt x="456593" y="343203"/>
                  <a:pt x="439429" y="350984"/>
                  <a:pt x="430078" y="360335"/>
                </a:cubicBezTo>
                <a:cubicBezTo>
                  <a:pt x="411691" y="378722"/>
                  <a:pt x="421510" y="373524"/>
                  <a:pt x="402956" y="379708"/>
                </a:cubicBezTo>
                <a:cubicBezTo>
                  <a:pt x="393777" y="388886"/>
                  <a:pt x="385098" y="398577"/>
                  <a:pt x="371959" y="402956"/>
                </a:cubicBezTo>
                <a:lnTo>
                  <a:pt x="348711" y="410705"/>
                </a:lnTo>
                <a:cubicBezTo>
                  <a:pt x="344837" y="411996"/>
                  <a:pt x="341050" y="413588"/>
                  <a:pt x="337088" y="414579"/>
                </a:cubicBezTo>
                <a:cubicBezTo>
                  <a:pt x="331922" y="415871"/>
                  <a:pt x="326690" y="416924"/>
                  <a:pt x="321589" y="418454"/>
                </a:cubicBezTo>
                <a:cubicBezTo>
                  <a:pt x="282910" y="430058"/>
                  <a:pt x="313995" y="423967"/>
                  <a:pt x="271220" y="430078"/>
                </a:cubicBezTo>
                <a:cubicBezTo>
                  <a:pt x="267345" y="431369"/>
                  <a:pt x="263558" y="432961"/>
                  <a:pt x="259596" y="433952"/>
                </a:cubicBezTo>
                <a:cubicBezTo>
                  <a:pt x="237891" y="439378"/>
                  <a:pt x="215432" y="440150"/>
                  <a:pt x="193728" y="445576"/>
                </a:cubicBezTo>
                <a:cubicBezTo>
                  <a:pt x="189766" y="446566"/>
                  <a:pt x="185979" y="448159"/>
                  <a:pt x="182105" y="449450"/>
                </a:cubicBezTo>
                <a:cubicBezTo>
                  <a:pt x="167898" y="448159"/>
                  <a:pt x="153662" y="447151"/>
                  <a:pt x="139484" y="445576"/>
                </a:cubicBezTo>
                <a:cubicBezTo>
                  <a:pt x="130407" y="444568"/>
                  <a:pt x="121449" y="442610"/>
                  <a:pt x="112362" y="441701"/>
                </a:cubicBezTo>
                <a:cubicBezTo>
                  <a:pt x="95606" y="440025"/>
                  <a:pt x="78783" y="439118"/>
                  <a:pt x="61993" y="437827"/>
                </a:cubicBezTo>
                <a:cubicBezTo>
                  <a:pt x="43912" y="439118"/>
                  <a:pt x="24357" y="434435"/>
                  <a:pt x="7749" y="441701"/>
                </a:cubicBezTo>
                <a:cubicBezTo>
                  <a:pt x="265" y="444975"/>
                  <a:pt x="0" y="464949"/>
                  <a:pt x="0" y="464949"/>
                </a:cubicBezTo>
                <a:cubicBezTo>
                  <a:pt x="1291" y="501112"/>
                  <a:pt x="1544" y="537326"/>
                  <a:pt x="3874" y="573437"/>
                </a:cubicBezTo>
                <a:cubicBezTo>
                  <a:pt x="4137" y="577513"/>
                  <a:pt x="5922" y="581408"/>
                  <a:pt x="7749" y="585061"/>
                </a:cubicBezTo>
                <a:cubicBezTo>
                  <a:pt x="9831" y="589226"/>
                  <a:pt x="12432" y="593180"/>
                  <a:pt x="15498" y="596684"/>
                </a:cubicBezTo>
                <a:cubicBezTo>
                  <a:pt x="21512" y="603557"/>
                  <a:pt x="28413" y="609599"/>
                  <a:pt x="34871" y="616057"/>
                </a:cubicBezTo>
                <a:cubicBezTo>
                  <a:pt x="49788" y="630974"/>
                  <a:pt x="41936" y="624641"/>
                  <a:pt x="58118" y="635430"/>
                </a:cubicBezTo>
                <a:cubicBezTo>
                  <a:pt x="60701" y="639305"/>
                  <a:pt x="62362" y="643988"/>
                  <a:pt x="65867" y="647054"/>
                </a:cubicBezTo>
                <a:cubicBezTo>
                  <a:pt x="72876" y="653187"/>
                  <a:pt x="81366" y="657386"/>
                  <a:pt x="89115" y="662552"/>
                </a:cubicBezTo>
                <a:cubicBezTo>
                  <a:pt x="92990" y="665135"/>
                  <a:pt x="97446" y="667008"/>
                  <a:pt x="100739" y="670301"/>
                </a:cubicBezTo>
                <a:cubicBezTo>
                  <a:pt x="118830" y="688393"/>
                  <a:pt x="105104" y="676187"/>
                  <a:pt x="123986" y="689674"/>
                </a:cubicBezTo>
                <a:cubicBezTo>
                  <a:pt x="129241" y="693427"/>
                  <a:pt x="134008" y="697875"/>
                  <a:pt x="139484" y="701298"/>
                </a:cubicBezTo>
                <a:cubicBezTo>
                  <a:pt x="144382" y="704359"/>
                  <a:pt x="149968" y="706181"/>
                  <a:pt x="154983" y="709047"/>
                </a:cubicBezTo>
                <a:cubicBezTo>
                  <a:pt x="159026" y="711357"/>
                  <a:pt x="162351" y="714905"/>
                  <a:pt x="166606" y="716796"/>
                </a:cubicBezTo>
                <a:cubicBezTo>
                  <a:pt x="174070" y="720113"/>
                  <a:pt x="189854" y="724545"/>
                  <a:pt x="189854" y="724545"/>
                </a:cubicBezTo>
                <a:cubicBezTo>
                  <a:pt x="192437" y="727128"/>
                  <a:pt x="194245" y="730856"/>
                  <a:pt x="197603" y="732295"/>
                </a:cubicBezTo>
                <a:cubicBezTo>
                  <a:pt x="201156" y="733818"/>
                  <a:pt x="238542" y="739729"/>
                  <a:pt x="240223" y="740044"/>
                </a:cubicBezTo>
                <a:cubicBezTo>
                  <a:pt x="253168" y="742471"/>
                  <a:pt x="265977" y="745628"/>
                  <a:pt x="278969" y="747793"/>
                </a:cubicBezTo>
                <a:cubicBezTo>
                  <a:pt x="286718" y="749084"/>
                  <a:pt x="294495" y="750219"/>
                  <a:pt x="302217" y="751667"/>
                </a:cubicBezTo>
                <a:cubicBezTo>
                  <a:pt x="315162" y="754094"/>
                  <a:pt x="340962" y="759417"/>
                  <a:pt x="340962" y="759417"/>
                </a:cubicBezTo>
                <a:cubicBezTo>
                  <a:pt x="352586" y="758125"/>
                  <a:pt x="364365" y="757836"/>
                  <a:pt x="375833" y="755542"/>
                </a:cubicBezTo>
                <a:cubicBezTo>
                  <a:pt x="383843" y="753940"/>
                  <a:pt x="390953" y="748606"/>
                  <a:pt x="399081" y="747793"/>
                </a:cubicBezTo>
                <a:lnTo>
                  <a:pt x="437827" y="743918"/>
                </a:lnTo>
                <a:cubicBezTo>
                  <a:pt x="442993" y="742627"/>
                  <a:pt x="449860" y="744087"/>
                  <a:pt x="453325" y="740044"/>
                </a:cubicBezTo>
                <a:cubicBezTo>
                  <a:pt x="458641" y="733842"/>
                  <a:pt x="458491" y="724545"/>
                  <a:pt x="461074" y="716796"/>
                </a:cubicBezTo>
                <a:cubicBezTo>
                  <a:pt x="462366" y="712922"/>
                  <a:pt x="462061" y="708061"/>
                  <a:pt x="464949" y="705173"/>
                </a:cubicBezTo>
                <a:lnTo>
                  <a:pt x="484322" y="685800"/>
                </a:lnTo>
                <a:cubicBezTo>
                  <a:pt x="488196" y="681925"/>
                  <a:pt x="491044" y="676626"/>
                  <a:pt x="495945" y="674176"/>
                </a:cubicBezTo>
                <a:lnTo>
                  <a:pt x="511444" y="666427"/>
                </a:lnTo>
                <a:cubicBezTo>
                  <a:pt x="537984" y="639886"/>
                  <a:pt x="525572" y="649258"/>
                  <a:pt x="546315" y="635430"/>
                </a:cubicBezTo>
                <a:cubicBezTo>
                  <a:pt x="557288" y="602505"/>
                  <a:pt x="541984" y="642647"/>
                  <a:pt x="557939" y="616057"/>
                </a:cubicBezTo>
                <a:cubicBezTo>
                  <a:pt x="560040" y="612555"/>
                  <a:pt x="559787" y="607980"/>
                  <a:pt x="561813" y="604434"/>
                </a:cubicBezTo>
                <a:cubicBezTo>
                  <a:pt x="565119" y="598649"/>
                  <a:pt x="578718" y="581539"/>
                  <a:pt x="585061" y="577311"/>
                </a:cubicBezTo>
                <a:cubicBezTo>
                  <a:pt x="588295" y="575155"/>
                  <a:pt x="610249" y="569992"/>
                  <a:pt x="612183" y="569562"/>
                </a:cubicBezTo>
                <a:cubicBezTo>
                  <a:pt x="641133" y="563129"/>
                  <a:pt x="628369" y="566887"/>
                  <a:pt x="666427" y="561813"/>
                </a:cubicBezTo>
                <a:cubicBezTo>
                  <a:pt x="673839" y="560825"/>
                  <a:pt x="700691" y="556153"/>
                  <a:pt x="709047" y="554064"/>
                </a:cubicBezTo>
                <a:cubicBezTo>
                  <a:pt x="713009" y="553073"/>
                  <a:pt x="717101" y="552173"/>
                  <a:pt x="720671" y="550189"/>
                </a:cubicBezTo>
                <a:cubicBezTo>
                  <a:pt x="728812" y="545666"/>
                  <a:pt x="734883" y="536949"/>
                  <a:pt x="743918" y="534691"/>
                </a:cubicBezTo>
                <a:lnTo>
                  <a:pt x="759417" y="530817"/>
                </a:lnTo>
                <a:cubicBezTo>
                  <a:pt x="774915" y="532108"/>
                  <a:pt x="790496" y="532636"/>
                  <a:pt x="805911" y="534691"/>
                </a:cubicBezTo>
                <a:cubicBezTo>
                  <a:pt x="849811" y="540544"/>
                  <a:pt x="771562" y="537933"/>
                  <a:pt x="836908" y="542440"/>
                </a:cubicBezTo>
                <a:cubicBezTo>
                  <a:pt x="867858" y="544574"/>
                  <a:pt x="898901" y="545023"/>
                  <a:pt x="929898" y="546315"/>
                </a:cubicBezTo>
                <a:cubicBezTo>
                  <a:pt x="940971" y="548529"/>
                  <a:pt x="953816" y="550778"/>
                  <a:pt x="964769" y="554064"/>
                </a:cubicBezTo>
                <a:cubicBezTo>
                  <a:pt x="972593" y="556411"/>
                  <a:pt x="980268" y="559230"/>
                  <a:pt x="988017" y="561813"/>
                </a:cubicBezTo>
                <a:lnTo>
                  <a:pt x="1011264" y="569562"/>
                </a:lnTo>
                <a:lnTo>
                  <a:pt x="1034511" y="577311"/>
                </a:lnTo>
                <a:cubicBezTo>
                  <a:pt x="1038386" y="578603"/>
                  <a:pt x="1042076" y="580735"/>
                  <a:pt x="1046135" y="581186"/>
                </a:cubicBezTo>
                <a:lnTo>
                  <a:pt x="1081006" y="585061"/>
                </a:lnTo>
                <a:cubicBezTo>
                  <a:pt x="1088755" y="587644"/>
                  <a:pt x="1096948" y="589157"/>
                  <a:pt x="1104254" y="592810"/>
                </a:cubicBezTo>
                <a:cubicBezTo>
                  <a:pt x="1109420" y="595393"/>
                  <a:pt x="1114344" y="598531"/>
                  <a:pt x="1119752" y="600559"/>
                </a:cubicBezTo>
                <a:cubicBezTo>
                  <a:pt x="1145953" y="610385"/>
                  <a:pt x="1125028" y="598946"/>
                  <a:pt x="1146874" y="608308"/>
                </a:cubicBezTo>
                <a:cubicBezTo>
                  <a:pt x="1162396" y="614960"/>
                  <a:pt x="1159459" y="616298"/>
                  <a:pt x="1173996" y="619932"/>
                </a:cubicBezTo>
                <a:cubicBezTo>
                  <a:pt x="1180385" y="621529"/>
                  <a:pt x="1186952" y="622325"/>
                  <a:pt x="1193369" y="623806"/>
                </a:cubicBezTo>
                <a:cubicBezTo>
                  <a:pt x="1203747" y="626201"/>
                  <a:pt x="1214034" y="628973"/>
                  <a:pt x="1224366" y="631556"/>
                </a:cubicBezTo>
                <a:cubicBezTo>
                  <a:pt x="1229532" y="632848"/>
                  <a:pt x="1234812" y="633746"/>
                  <a:pt x="1239864" y="635430"/>
                </a:cubicBezTo>
                <a:cubicBezTo>
                  <a:pt x="1258357" y="641594"/>
                  <a:pt x="1266795" y="645750"/>
                  <a:pt x="1286359" y="647054"/>
                </a:cubicBezTo>
                <a:cubicBezTo>
                  <a:pt x="1317314" y="649118"/>
                  <a:pt x="1348357" y="649519"/>
                  <a:pt x="1379349" y="650928"/>
                </a:cubicBezTo>
                <a:lnTo>
                  <a:pt x="1456840" y="654803"/>
                </a:lnTo>
                <a:cubicBezTo>
                  <a:pt x="1460715" y="656095"/>
                  <a:pt x="1464459" y="659479"/>
                  <a:pt x="1468464" y="658678"/>
                </a:cubicBezTo>
                <a:cubicBezTo>
                  <a:pt x="1472046" y="657961"/>
                  <a:pt x="1475696" y="654544"/>
                  <a:pt x="1476213" y="650928"/>
                </a:cubicBezTo>
                <a:cubicBezTo>
                  <a:pt x="1477144" y="644409"/>
                  <a:pt x="1473517" y="638035"/>
                  <a:pt x="1472339" y="631556"/>
                </a:cubicBezTo>
                <a:cubicBezTo>
                  <a:pt x="1470934" y="623826"/>
                  <a:pt x="1469869" y="616037"/>
                  <a:pt x="1468464" y="608308"/>
                </a:cubicBezTo>
                <a:cubicBezTo>
                  <a:pt x="1464082" y="584210"/>
                  <a:pt x="1465313" y="591109"/>
                  <a:pt x="1456840" y="565688"/>
                </a:cubicBezTo>
                <a:cubicBezTo>
                  <a:pt x="1456838" y="565683"/>
                  <a:pt x="1449094" y="542444"/>
                  <a:pt x="1449091" y="542440"/>
                </a:cubicBezTo>
                <a:cubicBezTo>
                  <a:pt x="1439316" y="527777"/>
                  <a:pt x="1444634" y="534110"/>
                  <a:pt x="1433593" y="523067"/>
                </a:cubicBezTo>
                <a:cubicBezTo>
                  <a:pt x="1424866" y="496892"/>
                  <a:pt x="1436969" y="525265"/>
                  <a:pt x="1418095" y="503695"/>
                </a:cubicBezTo>
                <a:cubicBezTo>
                  <a:pt x="1411962" y="496686"/>
                  <a:pt x="1407762" y="488196"/>
                  <a:pt x="1402596" y="480447"/>
                </a:cubicBezTo>
                <a:cubicBezTo>
                  <a:pt x="1400013" y="476572"/>
                  <a:pt x="1396320" y="473241"/>
                  <a:pt x="1394847" y="468823"/>
                </a:cubicBezTo>
                <a:cubicBezTo>
                  <a:pt x="1393555" y="464949"/>
                  <a:pt x="1393479" y="460424"/>
                  <a:pt x="1390972" y="457200"/>
                </a:cubicBezTo>
                <a:cubicBezTo>
                  <a:pt x="1384244" y="448550"/>
                  <a:pt x="1367725" y="433952"/>
                  <a:pt x="1367725" y="433952"/>
                </a:cubicBezTo>
                <a:lnTo>
                  <a:pt x="1356101" y="399081"/>
                </a:lnTo>
                <a:cubicBezTo>
                  <a:pt x="1354810" y="395206"/>
                  <a:pt x="1353218" y="391419"/>
                  <a:pt x="1352227" y="387457"/>
                </a:cubicBezTo>
                <a:cubicBezTo>
                  <a:pt x="1349644" y="377125"/>
                  <a:pt x="1347846" y="366564"/>
                  <a:pt x="1344478" y="356461"/>
                </a:cubicBezTo>
                <a:lnTo>
                  <a:pt x="1328979" y="309966"/>
                </a:lnTo>
                <a:lnTo>
                  <a:pt x="1321230" y="286718"/>
                </a:lnTo>
                <a:cubicBezTo>
                  <a:pt x="1318647" y="281552"/>
                  <a:pt x="1315756" y="276529"/>
                  <a:pt x="1313481" y="271220"/>
                </a:cubicBezTo>
                <a:cubicBezTo>
                  <a:pt x="1309138" y="261087"/>
                  <a:pt x="1309011" y="255029"/>
                  <a:pt x="1305732" y="244098"/>
                </a:cubicBezTo>
                <a:cubicBezTo>
                  <a:pt x="1305713" y="244035"/>
                  <a:pt x="1296056" y="215070"/>
                  <a:pt x="1294108" y="209227"/>
                </a:cubicBezTo>
                <a:lnTo>
                  <a:pt x="1290233" y="197603"/>
                </a:lnTo>
                <a:cubicBezTo>
                  <a:pt x="1288942" y="193728"/>
                  <a:pt x="1287876" y="189771"/>
                  <a:pt x="1286359" y="185979"/>
                </a:cubicBezTo>
                <a:cubicBezTo>
                  <a:pt x="1283776" y="179521"/>
                  <a:pt x="1280987" y="173142"/>
                  <a:pt x="1278610" y="166606"/>
                </a:cubicBezTo>
                <a:cubicBezTo>
                  <a:pt x="1275819" y="158930"/>
                  <a:pt x="1273444" y="151108"/>
                  <a:pt x="1270861" y="143359"/>
                </a:cubicBezTo>
                <a:cubicBezTo>
                  <a:pt x="1269569" y="139484"/>
                  <a:pt x="1268503" y="135527"/>
                  <a:pt x="1266986" y="131735"/>
                </a:cubicBezTo>
                <a:cubicBezTo>
                  <a:pt x="1264403" y="125277"/>
                  <a:pt x="1261436" y="118960"/>
                  <a:pt x="1259237" y="112362"/>
                </a:cubicBezTo>
                <a:cubicBezTo>
                  <a:pt x="1257553" y="107310"/>
                  <a:pt x="1256892" y="101964"/>
                  <a:pt x="1255362" y="96864"/>
                </a:cubicBezTo>
                <a:cubicBezTo>
                  <a:pt x="1253015" y="89040"/>
                  <a:pt x="1250196" y="81366"/>
                  <a:pt x="1247613" y="73617"/>
                </a:cubicBezTo>
                <a:cubicBezTo>
                  <a:pt x="1247611" y="73612"/>
                  <a:pt x="1239867" y="50373"/>
                  <a:pt x="1239864" y="50369"/>
                </a:cubicBezTo>
                <a:cubicBezTo>
                  <a:pt x="1230513" y="36342"/>
                  <a:pt x="1232761" y="30351"/>
                  <a:pt x="1220491" y="27122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62" name="Freeform 261">
            <a:extLst>
              <a:ext uri="{FF2B5EF4-FFF2-40B4-BE49-F238E27FC236}">
                <a16:creationId xmlns:a16="http://schemas.microsoft.com/office/drawing/2014/main" id="{B568AAC2-ABE3-9C11-F953-3EC7F2AF75E5}"/>
              </a:ext>
            </a:extLst>
          </p:cNvPr>
          <p:cNvSpPr/>
          <p:nvPr/>
        </p:nvSpPr>
        <p:spPr>
          <a:xfrm>
            <a:off x="3341093" y="1601714"/>
            <a:ext cx="415664" cy="868303"/>
          </a:xfrm>
          <a:custGeom>
            <a:avLst/>
            <a:gdLst>
              <a:gd name="connsiteX0" fmla="*/ 0 w 578734"/>
              <a:gd name="connsiteY0" fmla="*/ 0 h 1400536"/>
              <a:gd name="connsiteX1" fmla="*/ 162045 w 578734"/>
              <a:gd name="connsiteY1" fmla="*/ 243068 h 1400536"/>
              <a:gd name="connsiteX2" fmla="*/ 243068 w 578734"/>
              <a:gd name="connsiteY2" fmla="*/ 324091 h 1400536"/>
              <a:gd name="connsiteX3" fmla="*/ 254643 w 578734"/>
              <a:gd name="connsiteY3" fmla="*/ 358815 h 1400536"/>
              <a:gd name="connsiteX4" fmla="*/ 324091 w 578734"/>
              <a:gd name="connsiteY4" fmla="*/ 474562 h 1400536"/>
              <a:gd name="connsiteX5" fmla="*/ 347240 w 578734"/>
              <a:gd name="connsiteY5" fmla="*/ 567159 h 1400536"/>
              <a:gd name="connsiteX6" fmla="*/ 370390 w 578734"/>
              <a:gd name="connsiteY6" fmla="*/ 625033 h 1400536"/>
              <a:gd name="connsiteX7" fmla="*/ 405114 w 578734"/>
              <a:gd name="connsiteY7" fmla="*/ 694481 h 1400536"/>
              <a:gd name="connsiteX8" fmla="*/ 428263 w 578734"/>
              <a:gd name="connsiteY8" fmla="*/ 787078 h 1400536"/>
              <a:gd name="connsiteX9" fmla="*/ 474562 w 578734"/>
              <a:gd name="connsiteY9" fmla="*/ 879676 h 1400536"/>
              <a:gd name="connsiteX10" fmla="*/ 486136 w 578734"/>
              <a:gd name="connsiteY10" fmla="*/ 949124 h 1400536"/>
              <a:gd name="connsiteX11" fmla="*/ 520861 w 578734"/>
              <a:gd name="connsiteY11" fmla="*/ 1030147 h 1400536"/>
              <a:gd name="connsiteX12" fmla="*/ 532435 w 578734"/>
              <a:gd name="connsiteY12" fmla="*/ 1076445 h 1400536"/>
              <a:gd name="connsiteX13" fmla="*/ 555585 w 578734"/>
              <a:gd name="connsiteY13" fmla="*/ 1122744 h 1400536"/>
              <a:gd name="connsiteX14" fmla="*/ 567159 w 578734"/>
              <a:gd name="connsiteY14" fmla="*/ 1215341 h 1400536"/>
              <a:gd name="connsiteX15" fmla="*/ 578734 w 578734"/>
              <a:gd name="connsiteY15" fmla="*/ 1261640 h 1400536"/>
              <a:gd name="connsiteX16" fmla="*/ 567159 w 578734"/>
              <a:gd name="connsiteY16" fmla="*/ 1319514 h 1400536"/>
              <a:gd name="connsiteX17" fmla="*/ 555585 w 578734"/>
              <a:gd name="connsiteY17" fmla="*/ 1400536 h 1400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8734" h="1400536">
                <a:moveTo>
                  <a:pt x="0" y="0"/>
                </a:moveTo>
                <a:cubicBezTo>
                  <a:pt x="54015" y="81023"/>
                  <a:pt x="103619" y="165166"/>
                  <a:pt x="162045" y="243068"/>
                </a:cubicBezTo>
                <a:cubicBezTo>
                  <a:pt x="184962" y="273624"/>
                  <a:pt x="243068" y="324091"/>
                  <a:pt x="243068" y="324091"/>
                </a:cubicBezTo>
                <a:cubicBezTo>
                  <a:pt x="246926" y="335666"/>
                  <a:pt x="248718" y="348150"/>
                  <a:pt x="254643" y="358815"/>
                </a:cubicBezTo>
                <a:cubicBezTo>
                  <a:pt x="306075" y="451391"/>
                  <a:pt x="291252" y="397938"/>
                  <a:pt x="324091" y="474562"/>
                </a:cubicBezTo>
                <a:cubicBezTo>
                  <a:pt x="344463" y="522098"/>
                  <a:pt x="329120" y="506757"/>
                  <a:pt x="347240" y="567159"/>
                </a:cubicBezTo>
                <a:cubicBezTo>
                  <a:pt x="353210" y="587060"/>
                  <a:pt x="361098" y="606449"/>
                  <a:pt x="370390" y="625033"/>
                </a:cubicBezTo>
                <a:cubicBezTo>
                  <a:pt x="401995" y="688243"/>
                  <a:pt x="387659" y="630479"/>
                  <a:pt x="405114" y="694481"/>
                </a:cubicBezTo>
                <a:cubicBezTo>
                  <a:pt x="413485" y="725176"/>
                  <a:pt x="414035" y="758621"/>
                  <a:pt x="428263" y="787078"/>
                </a:cubicBezTo>
                <a:lnTo>
                  <a:pt x="474562" y="879676"/>
                </a:lnTo>
                <a:cubicBezTo>
                  <a:pt x="478420" y="902825"/>
                  <a:pt x="481045" y="926214"/>
                  <a:pt x="486136" y="949124"/>
                </a:cubicBezTo>
                <a:cubicBezTo>
                  <a:pt x="492948" y="979779"/>
                  <a:pt x="506707" y="1001840"/>
                  <a:pt x="520861" y="1030147"/>
                </a:cubicBezTo>
                <a:cubicBezTo>
                  <a:pt x="524719" y="1045580"/>
                  <a:pt x="526849" y="1061550"/>
                  <a:pt x="532435" y="1076445"/>
                </a:cubicBezTo>
                <a:cubicBezTo>
                  <a:pt x="538494" y="1092601"/>
                  <a:pt x="551400" y="1106004"/>
                  <a:pt x="555585" y="1122744"/>
                </a:cubicBezTo>
                <a:cubicBezTo>
                  <a:pt x="563129" y="1152921"/>
                  <a:pt x="562045" y="1184658"/>
                  <a:pt x="567159" y="1215341"/>
                </a:cubicBezTo>
                <a:cubicBezTo>
                  <a:pt x="569774" y="1231033"/>
                  <a:pt x="574876" y="1246207"/>
                  <a:pt x="578734" y="1261640"/>
                </a:cubicBezTo>
                <a:cubicBezTo>
                  <a:pt x="574876" y="1280931"/>
                  <a:pt x="570678" y="1300158"/>
                  <a:pt x="567159" y="1319514"/>
                </a:cubicBezTo>
                <a:cubicBezTo>
                  <a:pt x="554951" y="1386661"/>
                  <a:pt x="555585" y="1366497"/>
                  <a:pt x="555585" y="140053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C58BE0BC-4576-6921-B8BC-6A04DC0989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5558" y="217615"/>
            <a:ext cx="7469442" cy="442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Weerflashes voor rukwinden o.b.v. radar data</a:t>
            </a:r>
            <a:endParaRPr lang="nl-NL" sz="2800" noProof="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EB006EA-500E-8F28-74C3-455D46863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545291"/>
              </p:ext>
            </p:extLst>
          </p:nvPr>
        </p:nvGraphicFramePr>
        <p:xfrm>
          <a:off x="316527" y="1088209"/>
          <a:ext cx="8033846" cy="397545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524980">
                  <a:extLst>
                    <a:ext uri="{9D8B030D-6E8A-4147-A177-3AD203B41FA5}">
                      <a16:colId xmlns:a16="http://schemas.microsoft.com/office/drawing/2014/main" val="2493339741"/>
                    </a:ext>
                  </a:extLst>
                </a:gridCol>
                <a:gridCol w="3508866">
                  <a:extLst>
                    <a:ext uri="{9D8B030D-6E8A-4147-A177-3AD203B41FA5}">
                      <a16:colId xmlns:a16="http://schemas.microsoft.com/office/drawing/2014/main" val="40982608"/>
                    </a:ext>
                  </a:extLst>
                </a:gridCol>
              </a:tblGrid>
              <a:tr h="444560">
                <a:tc>
                  <a:txBody>
                    <a:bodyPr/>
                    <a:lstStyle/>
                    <a:p>
                      <a:pPr algn="ctr"/>
                      <a:r>
                        <a:rPr lang="nl-NL" sz="18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Op het radarbeeld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Weerflash niveau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2696228"/>
                  </a:ext>
                </a:extLst>
              </a:tr>
              <a:tr h="981866"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6748322"/>
                  </a:ext>
                </a:extLst>
              </a:tr>
              <a:tr h="835515"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843254"/>
                  </a:ext>
                </a:extLst>
              </a:tr>
              <a:tr h="537602"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290788"/>
                  </a:ext>
                </a:extLst>
              </a:tr>
              <a:tr h="587955"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858404"/>
                  </a:ext>
                </a:extLst>
              </a:tr>
              <a:tr h="587955"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8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2493128"/>
                  </a:ext>
                </a:extLst>
              </a:tr>
            </a:tbl>
          </a:graphicData>
        </a:graphic>
      </p:graphicFrame>
      <p:sp>
        <p:nvSpPr>
          <p:cNvPr id="20" name="Freeform 19">
            <a:extLst>
              <a:ext uri="{FF2B5EF4-FFF2-40B4-BE49-F238E27FC236}">
                <a16:creationId xmlns:a16="http://schemas.microsoft.com/office/drawing/2014/main" id="{4BD676FF-0644-4052-07F2-07F1AC3210D8}"/>
              </a:ext>
            </a:extLst>
          </p:cNvPr>
          <p:cNvSpPr/>
          <p:nvPr/>
        </p:nvSpPr>
        <p:spPr>
          <a:xfrm>
            <a:off x="2150873" y="3390442"/>
            <a:ext cx="572711" cy="438200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A8D5744D-DB7C-48BB-E0FD-60B104197101}"/>
              </a:ext>
            </a:extLst>
          </p:cNvPr>
          <p:cNvSpPr/>
          <p:nvPr/>
        </p:nvSpPr>
        <p:spPr>
          <a:xfrm>
            <a:off x="1284143" y="3930075"/>
            <a:ext cx="689343" cy="527438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pic>
        <p:nvPicPr>
          <p:cNvPr id="22" name="Picture 21" descr="A blue recycle symbol on a black background&#10;&#10;Description automatically generated">
            <a:extLst>
              <a:ext uri="{FF2B5EF4-FFF2-40B4-BE49-F238E27FC236}">
                <a16:creationId xmlns:a16="http://schemas.microsoft.com/office/drawing/2014/main" id="{9F768E84-A762-9C91-F29F-C70330AFF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473" y="4018076"/>
            <a:ext cx="251830" cy="290573"/>
          </a:xfrm>
          <a:prstGeom prst="rect">
            <a:avLst/>
          </a:prstGeom>
        </p:spPr>
      </p:pic>
      <p:sp>
        <p:nvSpPr>
          <p:cNvPr id="23" name="Freeform 22">
            <a:extLst>
              <a:ext uri="{FF2B5EF4-FFF2-40B4-BE49-F238E27FC236}">
                <a16:creationId xmlns:a16="http://schemas.microsoft.com/office/drawing/2014/main" id="{84343941-001E-281E-B6FA-51279991DB84}"/>
              </a:ext>
            </a:extLst>
          </p:cNvPr>
          <p:cNvSpPr/>
          <p:nvPr/>
        </p:nvSpPr>
        <p:spPr>
          <a:xfrm>
            <a:off x="1284612" y="4508519"/>
            <a:ext cx="689343" cy="527438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pic>
        <p:nvPicPr>
          <p:cNvPr id="24" name="Picture 23" descr="A blue recycle symbol on a black background&#10;&#10;Description automatically generated">
            <a:extLst>
              <a:ext uri="{FF2B5EF4-FFF2-40B4-BE49-F238E27FC236}">
                <a16:creationId xmlns:a16="http://schemas.microsoft.com/office/drawing/2014/main" id="{34B7B2F9-0493-8204-109B-4E6BC654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142" y="4582074"/>
            <a:ext cx="251830" cy="290573"/>
          </a:xfrm>
          <a:prstGeom prst="rect">
            <a:avLst/>
          </a:prstGeom>
        </p:spPr>
      </p:pic>
      <p:pic>
        <p:nvPicPr>
          <p:cNvPr id="25" name="Picture 24" descr="A blue recycle symbol on a black background&#10;&#10;Description automatically generated">
            <a:extLst>
              <a:ext uri="{FF2B5EF4-FFF2-40B4-BE49-F238E27FC236}">
                <a16:creationId xmlns:a16="http://schemas.microsoft.com/office/drawing/2014/main" id="{18E3D082-2A7A-2E05-3486-76B3B1EE7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242" y="4714739"/>
            <a:ext cx="251830" cy="290573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FB0F8E10-56F1-30D0-D0E6-A9BD87D07ED8}"/>
              </a:ext>
            </a:extLst>
          </p:cNvPr>
          <p:cNvSpPr/>
          <p:nvPr/>
        </p:nvSpPr>
        <p:spPr>
          <a:xfrm>
            <a:off x="3062705" y="3930075"/>
            <a:ext cx="689343" cy="527438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A54029A4-C4BA-2AC6-4664-58206E730F0B}"/>
              </a:ext>
            </a:extLst>
          </p:cNvPr>
          <p:cNvSpPr/>
          <p:nvPr/>
        </p:nvSpPr>
        <p:spPr>
          <a:xfrm>
            <a:off x="3063174" y="4508519"/>
            <a:ext cx="689343" cy="527438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6EB5E374-5B9F-4229-7AE7-8506D199DC2E}"/>
              </a:ext>
            </a:extLst>
          </p:cNvPr>
          <p:cNvSpPr/>
          <p:nvPr/>
        </p:nvSpPr>
        <p:spPr>
          <a:xfrm>
            <a:off x="2669724" y="2605661"/>
            <a:ext cx="1471647" cy="666043"/>
          </a:xfrm>
          <a:custGeom>
            <a:avLst/>
            <a:gdLst>
              <a:gd name="connsiteX0" fmla="*/ 1116418 w 2094614"/>
              <a:gd name="connsiteY0" fmla="*/ 10633 h 850605"/>
              <a:gd name="connsiteX1" fmla="*/ 1063256 w 2094614"/>
              <a:gd name="connsiteY1" fmla="*/ 0 h 850605"/>
              <a:gd name="connsiteX2" fmla="*/ 882502 w 2094614"/>
              <a:gd name="connsiteY2" fmla="*/ 10633 h 850605"/>
              <a:gd name="connsiteX3" fmla="*/ 786809 w 2094614"/>
              <a:gd name="connsiteY3" fmla="*/ 31898 h 850605"/>
              <a:gd name="connsiteX4" fmla="*/ 754911 w 2094614"/>
              <a:gd name="connsiteY4" fmla="*/ 53163 h 850605"/>
              <a:gd name="connsiteX5" fmla="*/ 712381 w 2094614"/>
              <a:gd name="connsiteY5" fmla="*/ 116958 h 850605"/>
              <a:gd name="connsiteX6" fmla="*/ 680483 w 2094614"/>
              <a:gd name="connsiteY6" fmla="*/ 148856 h 850605"/>
              <a:gd name="connsiteX7" fmla="*/ 627321 w 2094614"/>
              <a:gd name="connsiteY7" fmla="*/ 244549 h 850605"/>
              <a:gd name="connsiteX8" fmla="*/ 595423 w 2094614"/>
              <a:gd name="connsiteY8" fmla="*/ 276447 h 850605"/>
              <a:gd name="connsiteX9" fmla="*/ 574158 w 2094614"/>
              <a:gd name="connsiteY9" fmla="*/ 308344 h 850605"/>
              <a:gd name="connsiteX10" fmla="*/ 542260 w 2094614"/>
              <a:gd name="connsiteY10" fmla="*/ 340242 h 850605"/>
              <a:gd name="connsiteX11" fmla="*/ 520995 w 2094614"/>
              <a:gd name="connsiteY11" fmla="*/ 372140 h 850605"/>
              <a:gd name="connsiteX12" fmla="*/ 425302 w 2094614"/>
              <a:gd name="connsiteY12" fmla="*/ 414670 h 850605"/>
              <a:gd name="connsiteX13" fmla="*/ 116958 w 2094614"/>
              <a:gd name="connsiteY13" fmla="*/ 435935 h 850605"/>
              <a:gd name="connsiteX14" fmla="*/ 31897 w 2094614"/>
              <a:gd name="connsiteY14" fmla="*/ 457200 h 850605"/>
              <a:gd name="connsiteX15" fmla="*/ 0 w 2094614"/>
              <a:gd name="connsiteY15" fmla="*/ 478465 h 850605"/>
              <a:gd name="connsiteX16" fmla="*/ 10632 w 2094614"/>
              <a:gd name="connsiteY16" fmla="*/ 552893 h 850605"/>
              <a:gd name="connsiteX17" fmla="*/ 31897 w 2094614"/>
              <a:gd name="connsiteY17" fmla="*/ 616688 h 850605"/>
              <a:gd name="connsiteX18" fmla="*/ 63795 w 2094614"/>
              <a:gd name="connsiteY18" fmla="*/ 691116 h 850605"/>
              <a:gd name="connsiteX19" fmla="*/ 85060 w 2094614"/>
              <a:gd name="connsiteY19" fmla="*/ 723014 h 850605"/>
              <a:gd name="connsiteX20" fmla="*/ 116958 w 2094614"/>
              <a:gd name="connsiteY20" fmla="*/ 744279 h 850605"/>
              <a:gd name="connsiteX21" fmla="*/ 148856 w 2094614"/>
              <a:gd name="connsiteY21" fmla="*/ 776177 h 850605"/>
              <a:gd name="connsiteX22" fmla="*/ 212651 w 2094614"/>
              <a:gd name="connsiteY22" fmla="*/ 808074 h 850605"/>
              <a:gd name="connsiteX23" fmla="*/ 244549 w 2094614"/>
              <a:gd name="connsiteY23" fmla="*/ 829340 h 850605"/>
              <a:gd name="connsiteX24" fmla="*/ 318976 w 2094614"/>
              <a:gd name="connsiteY24" fmla="*/ 850605 h 850605"/>
              <a:gd name="connsiteX25" fmla="*/ 467832 w 2094614"/>
              <a:gd name="connsiteY25" fmla="*/ 839972 h 850605"/>
              <a:gd name="connsiteX26" fmla="*/ 499730 w 2094614"/>
              <a:gd name="connsiteY26" fmla="*/ 829340 h 850605"/>
              <a:gd name="connsiteX27" fmla="*/ 552893 w 2094614"/>
              <a:gd name="connsiteY27" fmla="*/ 776177 h 850605"/>
              <a:gd name="connsiteX28" fmla="*/ 616688 w 2094614"/>
              <a:gd name="connsiteY28" fmla="*/ 712381 h 850605"/>
              <a:gd name="connsiteX29" fmla="*/ 648586 w 2094614"/>
              <a:gd name="connsiteY29" fmla="*/ 680484 h 850605"/>
              <a:gd name="connsiteX30" fmla="*/ 680483 w 2094614"/>
              <a:gd name="connsiteY30" fmla="*/ 659219 h 850605"/>
              <a:gd name="connsiteX31" fmla="*/ 723014 w 2094614"/>
              <a:gd name="connsiteY31" fmla="*/ 627321 h 850605"/>
              <a:gd name="connsiteX32" fmla="*/ 786809 w 2094614"/>
              <a:gd name="connsiteY32" fmla="*/ 606056 h 850605"/>
              <a:gd name="connsiteX33" fmla="*/ 818707 w 2094614"/>
              <a:gd name="connsiteY33" fmla="*/ 595423 h 850605"/>
              <a:gd name="connsiteX34" fmla="*/ 978195 w 2094614"/>
              <a:gd name="connsiteY34" fmla="*/ 606056 h 850605"/>
              <a:gd name="connsiteX35" fmla="*/ 1020725 w 2094614"/>
              <a:gd name="connsiteY35" fmla="*/ 616688 h 850605"/>
              <a:gd name="connsiteX36" fmla="*/ 1095153 w 2094614"/>
              <a:gd name="connsiteY36" fmla="*/ 637954 h 850605"/>
              <a:gd name="connsiteX37" fmla="*/ 1127051 w 2094614"/>
              <a:gd name="connsiteY37" fmla="*/ 659219 h 850605"/>
              <a:gd name="connsiteX38" fmla="*/ 1169581 w 2094614"/>
              <a:gd name="connsiteY38" fmla="*/ 669851 h 850605"/>
              <a:gd name="connsiteX39" fmla="*/ 1201479 w 2094614"/>
              <a:gd name="connsiteY39" fmla="*/ 680484 h 850605"/>
              <a:gd name="connsiteX40" fmla="*/ 1244009 w 2094614"/>
              <a:gd name="connsiteY40" fmla="*/ 701749 h 850605"/>
              <a:gd name="connsiteX41" fmla="*/ 1339702 w 2094614"/>
              <a:gd name="connsiteY41" fmla="*/ 723014 h 850605"/>
              <a:gd name="connsiteX42" fmla="*/ 1382232 w 2094614"/>
              <a:gd name="connsiteY42" fmla="*/ 744279 h 850605"/>
              <a:gd name="connsiteX43" fmla="*/ 1509823 w 2094614"/>
              <a:gd name="connsiteY43" fmla="*/ 765544 h 850605"/>
              <a:gd name="connsiteX44" fmla="*/ 1754372 w 2094614"/>
              <a:gd name="connsiteY44" fmla="*/ 754912 h 850605"/>
              <a:gd name="connsiteX45" fmla="*/ 1818167 w 2094614"/>
              <a:gd name="connsiteY45" fmla="*/ 744279 h 850605"/>
              <a:gd name="connsiteX46" fmla="*/ 1977656 w 2094614"/>
              <a:gd name="connsiteY46" fmla="*/ 723014 h 850605"/>
              <a:gd name="connsiteX47" fmla="*/ 2020186 w 2094614"/>
              <a:gd name="connsiteY47" fmla="*/ 701749 h 850605"/>
              <a:gd name="connsiteX48" fmla="*/ 2094614 w 2094614"/>
              <a:gd name="connsiteY48" fmla="*/ 616688 h 850605"/>
              <a:gd name="connsiteX49" fmla="*/ 2073349 w 2094614"/>
              <a:gd name="connsiteY49" fmla="*/ 457200 h 850605"/>
              <a:gd name="connsiteX50" fmla="*/ 2052083 w 2094614"/>
              <a:gd name="connsiteY50" fmla="*/ 425302 h 850605"/>
              <a:gd name="connsiteX51" fmla="*/ 2041451 w 2094614"/>
              <a:gd name="connsiteY51" fmla="*/ 382772 h 850605"/>
              <a:gd name="connsiteX52" fmla="*/ 1967023 w 2094614"/>
              <a:gd name="connsiteY52" fmla="*/ 276447 h 850605"/>
              <a:gd name="connsiteX53" fmla="*/ 1945758 w 2094614"/>
              <a:gd name="connsiteY53" fmla="*/ 255181 h 850605"/>
              <a:gd name="connsiteX54" fmla="*/ 1913860 w 2094614"/>
              <a:gd name="connsiteY54" fmla="*/ 233916 h 850605"/>
              <a:gd name="connsiteX55" fmla="*/ 1892595 w 2094614"/>
              <a:gd name="connsiteY55" fmla="*/ 202019 h 850605"/>
              <a:gd name="connsiteX56" fmla="*/ 1828800 w 2094614"/>
              <a:gd name="connsiteY56" fmla="*/ 159488 h 850605"/>
              <a:gd name="connsiteX57" fmla="*/ 1796902 w 2094614"/>
              <a:gd name="connsiteY57" fmla="*/ 138223 h 850605"/>
              <a:gd name="connsiteX58" fmla="*/ 1679944 w 2094614"/>
              <a:gd name="connsiteY58" fmla="*/ 106326 h 850605"/>
              <a:gd name="connsiteX59" fmla="*/ 1648046 w 2094614"/>
              <a:gd name="connsiteY59" fmla="*/ 85061 h 850605"/>
              <a:gd name="connsiteX60" fmla="*/ 1605516 w 2094614"/>
              <a:gd name="connsiteY60" fmla="*/ 74428 h 850605"/>
              <a:gd name="connsiteX61" fmla="*/ 1573618 w 2094614"/>
              <a:gd name="connsiteY61" fmla="*/ 63795 h 850605"/>
              <a:gd name="connsiteX62" fmla="*/ 1456660 w 2094614"/>
              <a:gd name="connsiteY62" fmla="*/ 42530 h 850605"/>
              <a:gd name="connsiteX63" fmla="*/ 1116418 w 2094614"/>
              <a:gd name="connsiteY6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094614" h="850605">
                <a:moveTo>
                  <a:pt x="1116418" y="10633"/>
                </a:moveTo>
                <a:cubicBezTo>
                  <a:pt x="1050851" y="3545"/>
                  <a:pt x="1081328" y="0"/>
                  <a:pt x="1063256" y="0"/>
                </a:cubicBezTo>
                <a:cubicBezTo>
                  <a:pt x="1002901" y="0"/>
                  <a:pt x="942610" y="5169"/>
                  <a:pt x="882502" y="10633"/>
                </a:cubicBezTo>
                <a:cubicBezTo>
                  <a:pt x="861282" y="12562"/>
                  <a:pt x="809455" y="26236"/>
                  <a:pt x="786809" y="31898"/>
                </a:cubicBezTo>
                <a:cubicBezTo>
                  <a:pt x="776176" y="38986"/>
                  <a:pt x="763326" y="43546"/>
                  <a:pt x="754911" y="53163"/>
                </a:cubicBezTo>
                <a:cubicBezTo>
                  <a:pt x="738081" y="72397"/>
                  <a:pt x="730453" y="98886"/>
                  <a:pt x="712381" y="116958"/>
                </a:cubicBezTo>
                <a:lnTo>
                  <a:pt x="680483" y="148856"/>
                </a:lnTo>
                <a:cubicBezTo>
                  <a:pt x="667113" y="188968"/>
                  <a:pt x="663882" y="207988"/>
                  <a:pt x="627321" y="244549"/>
                </a:cubicBezTo>
                <a:cubicBezTo>
                  <a:pt x="616688" y="255182"/>
                  <a:pt x="605049" y="264895"/>
                  <a:pt x="595423" y="276447"/>
                </a:cubicBezTo>
                <a:cubicBezTo>
                  <a:pt x="587242" y="286264"/>
                  <a:pt x="582339" y="298527"/>
                  <a:pt x="574158" y="308344"/>
                </a:cubicBezTo>
                <a:cubicBezTo>
                  <a:pt x="564532" y="319896"/>
                  <a:pt x="551886" y="328690"/>
                  <a:pt x="542260" y="340242"/>
                </a:cubicBezTo>
                <a:cubicBezTo>
                  <a:pt x="534079" y="350059"/>
                  <a:pt x="530031" y="363104"/>
                  <a:pt x="520995" y="372140"/>
                </a:cubicBezTo>
                <a:cubicBezTo>
                  <a:pt x="495722" y="397413"/>
                  <a:pt x="456885" y="404143"/>
                  <a:pt x="425302" y="414670"/>
                </a:cubicBezTo>
                <a:cubicBezTo>
                  <a:pt x="305925" y="454462"/>
                  <a:pt x="404557" y="424873"/>
                  <a:pt x="116958" y="435935"/>
                </a:cubicBezTo>
                <a:cubicBezTo>
                  <a:pt x="96733" y="439980"/>
                  <a:pt x="53696" y="446300"/>
                  <a:pt x="31897" y="457200"/>
                </a:cubicBezTo>
                <a:cubicBezTo>
                  <a:pt x="20468" y="462915"/>
                  <a:pt x="10632" y="471377"/>
                  <a:pt x="0" y="478465"/>
                </a:cubicBezTo>
                <a:cubicBezTo>
                  <a:pt x="3544" y="503274"/>
                  <a:pt x="4997" y="528474"/>
                  <a:pt x="10632" y="552893"/>
                </a:cubicBezTo>
                <a:cubicBezTo>
                  <a:pt x="15672" y="574734"/>
                  <a:pt x="24809" y="595423"/>
                  <a:pt x="31897" y="616688"/>
                </a:cubicBezTo>
                <a:cubicBezTo>
                  <a:pt x="43825" y="652473"/>
                  <a:pt x="42774" y="654329"/>
                  <a:pt x="63795" y="691116"/>
                </a:cubicBezTo>
                <a:cubicBezTo>
                  <a:pt x="70135" y="702211"/>
                  <a:pt x="76024" y="713978"/>
                  <a:pt x="85060" y="723014"/>
                </a:cubicBezTo>
                <a:cubicBezTo>
                  <a:pt x="94096" y="732050"/>
                  <a:pt x="107141" y="736098"/>
                  <a:pt x="116958" y="744279"/>
                </a:cubicBezTo>
                <a:cubicBezTo>
                  <a:pt x="128510" y="753905"/>
                  <a:pt x="137304" y="766551"/>
                  <a:pt x="148856" y="776177"/>
                </a:cubicBezTo>
                <a:cubicBezTo>
                  <a:pt x="176339" y="799079"/>
                  <a:pt x="180681" y="797418"/>
                  <a:pt x="212651" y="808074"/>
                </a:cubicBezTo>
                <a:cubicBezTo>
                  <a:pt x="223284" y="815163"/>
                  <a:pt x="233119" y="823625"/>
                  <a:pt x="244549" y="829340"/>
                </a:cubicBezTo>
                <a:cubicBezTo>
                  <a:pt x="259799" y="836965"/>
                  <a:pt x="305355" y="847200"/>
                  <a:pt x="318976" y="850605"/>
                </a:cubicBezTo>
                <a:cubicBezTo>
                  <a:pt x="368595" y="847061"/>
                  <a:pt x="418428" y="845784"/>
                  <a:pt x="467832" y="839972"/>
                </a:cubicBezTo>
                <a:cubicBezTo>
                  <a:pt x="478963" y="838662"/>
                  <a:pt x="490764" y="836065"/>
                  <a:pt x="499730" y="829340"/>
                </a:cubicBezTo>
                <a:cubicBezTo>
                  <a:pt x="519779" y="814303"/>
                  <a:pt x="535172" y="793898"/>
                  <a:pt x="552893" y="776177"/>
                </a:cubicBezTo>
                <a:lnTo>
                  <a:pt x="616688" y="712381"/>
                </a:lnTo>
                <a:cubicBezTo>
                  <a:pt x="627321" y="701749"/>
                  <a:pt x="636075" y="688825"/>
                  <a:pt x="648586" y="680484"/>
                </a:cubicBezTo>
                <a:cubicBezTo>
                  <a:pt x="659218" y="673396"/>
                  <a:pt x="670085" y="666646"/>
                  <a:pt x="680483" y="659219"/>
                </a:cubicBezTo>
                <a:cubicBezTo>
                  <a:pt x="694903" y="648919"/>
                  <a:pt x="707164" y="635246"/>
                  <a:pt x="723014" y="627321"/>
                </a:cubicBezTo>
                <a:cubicBezTo>
                  <a:pt x="743063" y="617297"/>
                  <a:pt x="765544" y="613144"/>
                  <a:pt x="786809" y="606056"/>
                </a:cubicBezTo>
                <a:lnTo>
                  <a:pt x="818707" y="595423"/>
                </a:lnTo>
                <a:cubicBezTo>
                  <a:pt x="871870" y="598967"/>
                  <a:pt x="925207" y="600478"/>
                  <a:pt x="978195" y="606056"/>
                </a:cubicBezTo>
                <a:cubicBezTo>
                  <a:pt x="992728" y="607586"/>
                  <a:pt x="1006627" y="612843"/>
                  <a:pt x="1020725" y="616688"/>
                </a:cubicBezTo>
                <a:cubicBezTo>
                  <a:pt x="1045618" y="623477"/>
                  <a:pt x="1070344" y="630865"/>
                  <a:pt x="1095153" y="637954"/>
                </a:cubicBezTo>
                <a:cubicBezTo>
                  <a:pt x="1105786" y="645042"/>
                  <a:pt x="1115305" y="654185"/>
                  <a:pt x="1127051" y="659219"/>
                </a:cubicBezTo>
                <a:cubicBezTo>
                  <a:pt x="1140482" y="664975"/>
                  <a:pt x="1155530" y="665837"/>
                  <a:pt x="1169581" y="669851"/>
                </a:cubicBezTo>
                <a:cubicBezTo>
                  <a:pt x="1180358" y="672930"/>
                  <a:pt x="1191177" y="676069"/>
                  <a:pt x="1201479" y="680484"/>
                </a:cubicBezTo>
                <a:cubicBezTo>
                  <a:pt x="1216047" y="686728"/>
                  <a:pt x="1229168" y="696184"/>
                  <a:pt x="1244009" y="701749"/>
                </a:cubicBezTo>
                <a:cubicBezTo>
                  <a:pt x="1261164" y="708182"/>
                  <a:pt x="1325273" y="720128"/>
                  <a:pt x="1339702" y="723014"/>
                </a:cubicBezTo>
                <a:cubicBezTo>
                  <a:pt x="1353879" y="730102"/>
                  <a:pt x="1367195" y="739267"/>
                  <a:pt x="1382232" y="744279"/>
                </a:cubicBezTo>
                <a:cubicBezTo>
                  <a:pt x="1405558" y="752054"/>
                  <a:pt x="1492959" y="763135"/>
                  <a:pt x="1509823" y="765544"/>
                </a:cubicBezTo>
                <a:cubicBezTo>
                  <a:pt x="1591339" y="762000"/>
                  <a:pt x="1672972" y="760526"/>
                  <a:pt x="1754372" y="754912"/>
                </a:cubicBezTo>
                <a:cubicBezTo>
                  <a:pt x="1775879" y="753429"/>
                  <a:pt x="1796859" y="747557"/>
                  <a:pt x="1818167" y="744279"/>
                </a:cubicBezTo>
                <a:cubicBezTo>
                  <a:pt x="1881720" y="734502"/>
                  <a:pt x="1912379" y="731174"/>
                  <a:pt x="1977656" y="723014"/>
                </a:cubicBezTo>
                <a:cubicBezTo>
                  <a:pt x="1991833" y="715926"/>
                  <a:pt x="2007675" y="711480"/>
                  <a:pt x="2020186" y="701749"/>
                </a:cubicBezTo>
                <a:cubicBezTo>
                  <a:pt x="2063248" y="668257"/>
                  <a:pt x="2069206" y="654801"/>
                  <a:pt x="2094614" y="616688"/>
                </a:cubicBezTo>
                <a:cubicBezTo>
                  <a:pt x="2092240" y="588197"/>
                  <a:pt x="2095063" y="500627"/>
                  <a:pt x="2073349" y="457200"/>
                </a:cubicBezTo>
                <a:cubicBezTo>
                  <a:pt x="2067634" y="445770"/>
                  <a:pt x="2059172" y="435935"/>
                  <a:pt x="2052083" y="425302"/>
                </a:cubicBezTo>
                <a:cubicBezTo>
                  <a:pt x="2048539" y="411125"/>
                  <a:pt x="2047986" y="395842"/>
                  <a:pt x="2041451" y="382772"/>
                </a:cubicBezTo>
                <a:cubicBezTo>
                  <a:pt x="2033167" y="366205"/>
                  <a:pt x="1983694" y="296452"/>
                  <a:pt x="1967023" y="276447"/>
                </a:cubicBezTo>
                <a:cubicBezTo>
                  <a:pt x="1960605" y="268746"/>
                  <a:pt x="1953586" y="261443"/>
                  <a:pt x="1945758" y="255181"/>
                </a:cubicBezTo>
                <a:cubicBezTo>
                  <a:pt x="1935779" y="247198"/>
                  <a:pt x="1924493" y="241004"/>
                  <a:pt x="1913860" y="233916"/>
                </a:cubicBezTo>
                <a:cubicBezTo>
                  <a:pt x="1906772" y="223284"/>
                  <a:pt x="1902212" y="210434"/>
                  <a:pt x="1892595" y="202019"/>
                </a:cubicBezTo>
                <a:cubicBezTo>
                  <a:pt x="1873361" y="185189"/>
                  <a:pt x="1850065" y="173665"/>
                  <a:pt x="1828800" y="159488"/>
                </a:cubicBezTo>
                <a:cubicBezTo>
                  <a:pt x="1818167" y="152400"/>
                  <a:pt x="1809025" y="142264"/>
                  <a:pt x="1796902" y="138223"/>
                </a:cubicBezTo>
                <a:cubicBezTo>
                  <a:pt x="1737278" y="118349"/>
                  <a:pt x="1775877" y="130309"/>
                  <a:pt x="1679944" y="106326"/>
                </a:cubicBezTo>
                <a:cubicBezTo>
                  <a:pt x="1669311" y="99238"/>
                  <a:pt x="1659792" y="90095"/>
                  <a:pt x="1648046" y="85061"/>
                </a:cubicBezTo>
                <a:cubicBezTo>
                  <a:pt x="1634615" y="79305"/>
                  <a:pt x="1619567" y="78443"/>
                  <a:pt x="1605516" y="74428"/>
                </a:cubicBezTo>
                <a:cubicBezTo>
                  <a:pt x="1594739" y="71349"/>
                  <a:pt x="1584395" y="66874"/>
                  <a:pt x="1573618" y="63795"/>
                </a:cubicBezTo>
                <a:cubicBezTo>
                  <a:pt x="1528760" y="50979"/>
                  <a:pt x="1507850" y="48552"/>
                  <a:pt x="1456660" y="42530"/>
                </a:cubicBezTo>
                <a:cubicBezTo>
                  <a:pt x="1312333" y="25550"/>
                  <a:pt x="1181985" y="17721"/>
                  <a:pt x="1116418" y="1063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825C45B-C0CB-2818-B788-8ED732948DA8}"/>
              </a:ext>
            </a:extLst>
          </p:cNvPr>
          <p:cNvSpPr txBox="1"/>
          <p:nvPr/>
        </p:nvSpPr>
        <p:spPr>
          <a:xfrm>
            <a:off x="2216962" y="2748984"/>
            <a:ext cx="364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noProof="0" dirty="0"/>
              <a:t>of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F90678-D122-5487-FE60-D7243A20DB4E}"/>
              </a:ext>
            </a:extLst>
          </p:cNvPr>
          <p:cNvSpPr txBox="1"/>
          <p:nvPr/>
        </p:nvSpPr>
        <p:spPr>
          <a:xfrm>
            <a:off x="2169882" y="3974040"/>
            <a:ext cx="458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noProof="0" dirty="0"/>
              <a:t>of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AF31BF-CF93-3588-98D0-5103E4A99A52}"/>
              </a:ext>
            </a:extLst>
          </p:cNvPr>
          <p:cNvSpPr txBox="1"/>
          <p:nvPr/>
        </p:nvSpPr>
        <p:spPr>
          <a:xfrm>
            <a:off x="2169882" y="4512122"/>
            <a:ext cx="458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noProof="0" dirty="0"/>
              <a:t>of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228392C-DA79-719E-6781-0292C3C93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356" y="4155930"/>
            <a:ext cx="260422" cy="26042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5C18DDB-6F27-E25F-B0A6-804F330CE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432" y="4576853"/>
            <a:ext cx="260422" cy="26042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2DD34A8-4748-7B8F-D197-D2EE4F63D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009" y="4714739"/>
            <a:ext cx="260422" cy="260422"/>
          </a:xfrm>
          <a:prstGeom prst="rect">
            <a:avLst/>
          </a:prstGeom>
          <a:noFill/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D623274-3C78-251A-BAAF-FBCF4B3DD9D6}"/>
              </a:ext>
            </a:extLst>
          </p:cNvPr>
          <p:cNvSpPr txBox="1"/>
          <p:nvPr/>
        </p:nvSpPr>
        <p:spPr>
          <a:xfrm>
            <a:off x="2211273" y="1841350"/>
            <a:ext cx="375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1E76311C-8B2D-8213-CBE3-B94C0CF53079}"/>
              </a:ext>
            </a:extLst>
          </p:cNvPr>
          <p:cNvSpPr/>
          <p:nvPr/>
        </p:nvSpPr>
        <p:spPr>
          <a:xfrm>
            <a:off x="3404436" y="2708046"/>
            <a:ext cx="572711" cy="438200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56" name="Freeform 255">
            <a:extLst>
              <a:ext uri="{FF2B5EF4-FFF2-40B4-BE49-F238E27FC236}">
                <a16:creationId xmlns:a16="http://schemas.microsoft.com/office/drawing/2014/main" id="{C8F7E16F-1FCF-079A-698E-F6A4AAFB54C0}"/>
              </a:ext>
            </a:extLst>
          </p:cNvPr>
          <p:cNvSpPr/>
          <p:nvPr/>
        </p:nvSpPr>
        <p:spPr>
          <a:xfrm>
            <a:off x="2669724" y="1758203"/>
            <a:ext cx="1471647" cy="666043"/>
          </a:xfrm>
          <a:custGeom>
            <a:avLst/>
            <a:gdLst>
              <a:gd name="connsiteX0" fmla="*/ 1116418 w 2094614"/>
              <a:gd name="connsiteY0" fmla="*/ 10633 h 850605"/>
              <a:gd name="connsiteX1" fmla="*/ 1063256 w 2094614"/>
              <a:gd name="connsiteY1" fmla="*/ 0 h 850605"/>
              <a:gd name="connsiteX2" fmla="*/ 882502 w 2094614"/>
              <a:gd name="connsiteY2" fmla="*/ 10633 h 850605"/>
              <a:gd name="connsiteX3" fmla="*/ 786809 w 2094614"/>
              <a:gd name="connsiteY3" fmla="*/ 31898 h 850605"/>
              <a:gd name="connsiteX4" fmla="*/ 754911 w 2094614"/>
              <a:gd name="connsiteY4" fmla="*/ 53163 h 850605"/>
              <a:gd name="connsiteX5" fmla="*/ 712381 w 2094614"/>
              <a:gd name="connsiteY5" fmla="*/ 116958 h 850605"/>
              <a:gd name="connsiteX6" fmla="*/ 680483 w 2094614"/>
              <a:gd name="connsiteY6" fmla="*/ 148856 h 850605"/>
              <a:gd name="connsiteX7" fmla="*/ 627321 w 2094614"/>
              <a:gd name="connsiteY7" fmla="*/ 244549 h 850605"/>
              <a:gd name="connsiteX8" fmla="*/ 595423 w 2094614"/>
              <a:gd name="connsiteY8" fmla="*/ 276447 h 850605"/>
              <a:gd name="connsiteX9" fmla="*/ 574158 w 2094614"/>
              <a:gd name="connsiteY9" fmla="*/ 308344 h 850605"/>
              <a:gd name="connsiteX10" fmla="*/ 542260 w 2094614"/>
              <a:gd name="connsiteY10" fmla="*/ 340242 h 850605"/>
              <a:gd name="connsiteX11" fmla="*/ 520995 w 2094614"/>
              <a:gd name="connsiteY11" fmla="*/ 372140 h 850605"/>
              <a:gd name="connsiteX12" fmla="*/ 425302 w 2094614"/>
              <a:gd name="connsiteY12" fmla="*/ 414670 h 850605"/>
              <a:gd name="connsiteX13" fmla="*/ 116958 w 2094614"/>
              <a:gd name="connsiteY13" fmla="*/ 435935 h 850605"/>
              <a:gd name="connsiteX14" fmla="*/ 31897 w 2094614"/>
              <a:gd name="connsiteY14" fmla="*/ 457200 h 850605"/>
              <a:gd name="connsiteX15" fmla="*/ 0 w 2094614"/>
              <a:gd name="connsiteY15" fmla="*/ 478465 h 850605"/>
              <a:gd name="connsiteX16" fmla="*/ 10632 w 2094614"/>
              <a:gd name="connsiteY16" fmla="*/ 552893 h 850605"/>
              <a:gd name="connsiteX17" fmla="*/ 31897 w 2094614"/>
              <a:gd name="connsiteY17" fmla="*/ 616688 h 850605"/>
              <a:gd name="connsiteX18" fmla="*/ 63795 w 2094614"/>
              <a:gd name="connsiteY18" fmla="*/ 691116 h 850605"/>
              <a:gd name="connsiteX19" fmla="*/ 85060 w 2094614"/>
              <a:gd name="connsiteY19" fmla="*/ 723014 h 850605"/>
              <a:gd name="connsiteX20" fmla="*/ 116958 w 2094614"/>
              <a:gd name="connsiteY20" fmla="*/ 744279 h 850605"/>
              <a:gd name="connsiteX21" fmla="*/ 148856 w 2094614"/>
              <a:gd name="connsiteY21" fmla="*/ 776177 h 850605"/>
              <a:gd name="connsiteX22" fmla="*/ 212651 w 2094614"/>
              <a:gd name="connsiteY22" fmla="*/ 808074 h 850605"/>
              <a:gd name="connsiteX23" fmla="*/ 244549 w 2094614"/>
              <a:gd name="connsiteY23" fmla="*/ 829340 h 850605"/>
              <a:gd name="connsiteX24" fmla="*/ 318976 w 2094614"/>
              <a:gd name="connsiteY24" fmla="*/ 850605 h 850605"/>
              <a:gd name="connsiteX25" fmla="*/ 467832 w 2094614"/>
              <a:gd name="connsiteY25" fmla="*/ 839972 h 850605"/>
              <a:gd name="connsiteX26" fmla="*/ 499730 w 2094614"/>
              <a:gd name="connsiteY26" fmla="*/ 829340 h 850605"/>
              <a:gd name="connsiteX27" fmla="*/ 552893 w 2094614"/>
              <a:gd name="connsiteY27" fmla="*/ 776177 h 850605"/>
              <a:gd name="connsiteX28" fmla="*/ 616688 w 2094614"/>
              <a:gd name="connsiteY28" fmla="*/ 712381 h 850605"/>
              <a:gd name="connsiteX29" fmla="*/ 648586 w 2094614"/>
              <a:gd name="connsiteY29" fmla="*/ 680484 h 850605"/>
              <a:gd name="connsiteX30" fmla="*/ 680483 w 2094614"/>
              <a:gd name="connsiteY30" fmla="*/ 659219 h 850605"/>
              <a:gd name="connsiteX31" fmla="*/ 723014 w 2094614"/>
              <a:gd name="connsiteY31" fmla="*/ 627321 h 850605"/>
              <a:gd name="connsiteX32" fmla="*/ 786809 w 2094614"/>
              <a:gd name="connsiteY32" fmla="*/ 606056 h 850605"/>
              <a:gd name="connsiteX33" fmla="*/ 818707 w 2094614"/>
              <a:gd name="connsiteY33" fmla="*/ 595423 h 850605"/>
              <a:gd name="connsiteX34" fmla="*/ 978195 w 2094614"/>
              <a:gd name="connsiteY34" fmla="*/ 606056 h 850605"/>
              <a:gd name="connsiteX35" fmla="*/ 1020725 w 2094614"/>
              <a:gd name="connsiteY35" fmla="*/ 616688 h 850605"/>
              <a:gd name="connsiteX36" fmla="*/ 1095153 w 2094614"/>
              <a:gd name="connsiteY36" fmla="*/ 637954 h 850605"/>
              <a:gd name="connsiteX37" fmla="*/ 1127051 w 2094614"/>
              <a:gd name="connsiteY37" fmla="*/ 659219 h 850605"/>
              <a:gd name="connsiteX38" fmla="*/ 1169581 w 2094614"/>
              <a:gd name="connsiteY38" fmla="*/ 669851 h 850605"/>
              <a:gd name="connsiteX39" fmla="*/ 1201479 w 2094614"/>
              <a:gd name="connsiteY39" fmla="*/ 680484 h 850605"/>
              <a:gd name="connsiteX40" fmla="*/ 1244009 w 2094614"/>
              <a:gd name="connsiteY40" fmla="*/ 701749 h 850605"/>
              <a:gd name="connsiteX41" fmla="*/ 1339702 w 2094614"/>
              <a:gd name="connsiteY41" fmla="*/ 723014 h 850605"/>
              <a:gd name="connsiteX42" fmla="*/ 1382232 w 2094614"/>
              <a:gd name="connsiteY42" fmla="*/ 744279 h 850605"/>
              <a:gd name="connsiteX43" fmla="*/ 1509823 w 2094614"/>
              <a:gd name="connsiteY43" fmla="*/ 765544 h 850605"/>
              <a:gd name="connsiteX44" fmla="*/ 1754372 w 2094614"/>
              <a:gd name="connsiteY44" fmla="*/ 754912 h 850605"/>
              <a:gd name="connsiteX45" fmla="*/ 1818167 w 2094614"/>
              <a:gd name="connsiteY45" fmla="*/ 744279 h 850605"/>
              <a:gd name="connsiteX46" fmla="*/ 1977656 w 2094614"/>
              <a:gd name="connsiteY46" fmla="*/ 723014 h 850605"/>
              <a:gd name="connsiteX47" fmla="*/ 2020186 w 2094614"/>
              <a:gd name="connsiteY47" fmla="*/ 701749 h 850605"/>
              <a:gd name="connsiteX48" fmla="*/ 2094614 w 2094614"/>
              <a:gd name="connsiteY48" fmla="*/ 616688 h 850605"/>
              <a:gd name="connsiteX49" fmla="*/ 2073349 w 2094614"/>
              <a:gd name="connsiteY49" fmla="*/ 457200 h 850605"/>
              <a:gd name="connsiteX50" fmla="*/ 2052083 w 2094614"/>
              <a:gd name="connsiteY50" fmla="*/ 425302 h 850605"/>
              <a:gd name="connsiteX51" fmla="*/ 2041451 w 2094614"/>
              <a:gd name="connsiteY51" fmla="*/ 382772 h 850605"/>
              <a:gd name="connsiteX52" fmla="*/ 1967023 w 2094614"/>
              <a:gd name="connsiteY52" fmla="*/ 276447 h 850605"/>
              <a:gd name="connsiteX53" fmla="*/ 1945758 w 2094614"/>
              <a:gd name="connsiteY53" fmla="*/ 255181 h 850605"/>
              <a:gd name="connsiteX54" fmla="*/ 1913860 w 2094614"/>
              <a:gd name="connsiteY54" fmla="*/ 233916 h 850605"/>
              <a:gd name="connsiteX55" fmla="*/ 1892595 w 2094614"/>
              <a:gd name="connsiteY55" fmla="*/ 202019 h 850605"/>
              <a:gd name="connsiteX56" fmla="*/ 1828800 w 2094614"/>
              <a:gd name="connsiteY56" fmla="*/ 159488 h 850605"/>
              <a:gd name="connsiteX57" fmla="*/ 1796902 w 2094614"/>
              <a:gd name="connsiteY57" fmla="*/ 138223 h 850605"/>
              <a:gd name="connsiteX58" fmla="*/ 1679944 w 2094614"/>
              <a:gd name="connsiteY58" fmla="*/ 106326 h 850605"/>
              <a:gd name="connsiteX59" fmla="*/ 1648046 w 2094614"/>
              <a:gd name="connsiteY59" fmla="*/ 85061 h 850605"/>
              <a:gd name="connsiteX60" fmla="*/ 1605516 w 2094614"/>
              <a:gd name="connsiteY60" fmla="*/ 74428 h 850605"/>
              <a:gd name="connsiteX61" fmla="*/ 1573618 w 2094614"/>
              <a:gd name="connsiteY61" fmla="*/ 63795 h 850605"/>
              <a:gd name="connsiteX62" fmla="*/ 1456660 w 2094614"/>
              <a:gd name="connsiteY62" fmla="*/ 42530 h 850605"/>
              <a:gd name="connsiteX63" fmla="*/ 1116418 w 2094614"/>
              <a:gd name="connsiteY6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094614" h="850605">
                <a:moveTo>
                  <a:pt x="1116418" y="10633"/>
                </a:moveTo>
                <a:cubicBezTo>
                  <a:pt x="1050851" y="3545"/>
                  <a:pt x="1081328" y="0"/>
                  <a:pt x="1063256" y="0"/>
                </a:cubicBezTo>
                <a:cubicBezTo>
                  <a:pt x="1002901" y="0"/>
                  <a:pt x="942610" y="5169"/>
                  <a:pt x="882502" y="10633"/>
                </a:cubicBezTo>
                <a:cubicBezTo>
                  <a:pt x="861282" y="12562"/>
                  <a:pt x="809455" y="26236"/>
                  <a:pt x="786809" y="31898"/>
                </a:cubicBezTo>
                <a:cubicBezTo>
                  <a:pt x="776176" y="38986"/>
                  <a:pt x="763326" y="43546"/>
                  <a:pt x="754911" y="53163"/>
                </a:cubicBezTo>
                <a:cubicBezTo>
                  <a:pt x="738081" y="72397"/>
                  <a:pt x="730453" y="98886"/>
                  <a:pt x="712381" y="116958"/>
                </a:cubicBezTo>
                <a:lnTo>
                  <a:pt x="680483" y="148856"/>
                </a:lnTo>
                <a:cubicBezTo>
                  <a:pt x="667113" y="188968"/>
                  <a:pt x="663882" y="207988"/>
                  <a:pt x="627321" y="244549"/>
                </a:cubicBezTo>
                <a:cubicBezTo>
                  <a:pt x="616688" y="255182"/>
                  <a:pt x="605049" y="264895"/>
                  <a:pt x="595423" y="276447"/>
                </a:cubicBezTo>
                <a:cubicBezTo>
                  <a:pt x="587242" y="286264"/>
                  <a:pt x="582339" y="298527"/>
                  <a:pt x="574158" y="308344"/>
                </a:cubicBezTo>
                <a:cubicBezTo>
                  <a:pt x="564532" y="319896"/>
                  <a:pt x="551886" y="328690"/>
                  <a:pt x="542260" y="340242"/>
                </a:cubicBezTo>
                <a:cubicBezTo>
                  <a:pt x="534079" y="350059"/>
                  <a:pt x="530031" y="363104"/>
                  <a:pt x="520995" y="372140"/>
                </a:cubicBezTo>
                <a:cubicBezTo>
                  <a:pt x="495722" y="397413"/>
                  <a:pt x="456885" y="404143"/>
                  <a:pt x="425302" y="414670"/>
                </a:cubicBezTo>
                <a:cubicBezTo>
                  <a:pt x="305925" y="454462"/>
                  <a:pt x="404557" y="424873"/>
                  <a:pt x="116958" y="435935"/>
                </a:cubicBezTo>
                <a:cubicBezTo>
                  <a:pt x="96733" y="439980"/>
                  <a:pt x="53696" y="446300"/>
                  <a:pt x="31897" y="457200"/>
                </a:cubicBezTo>
                <a:cubicBezTo>
                  <a:pt x="20468" y="462915"/>
                  <a:pt x="10632" y="471377"/>
                  <a:pt x="0" y="478465"/>
                </a:cubicBezTo>
                <a:cubicBezTo>
                  <a:pt x="3544" y="503274"/>
                  <a:pt x="4997" y="528474"/>
                  <a:pt x="10632" y="552893"/>
                </a:cubicBezTo>
                <a:cubicBezTo>
                  <a:pt x="15672" y="574734"/>
                  <a:pt x="24809" y="595423"/>
                  <a:pt x="31897" y="616688"/>
                </a:cubicBezTo>
                <a:cubicBezTo>
                  <a:pt x="43825" y="652473"/>
                  <a:pt x="42774" y="654329"/>
                  <a:pt x="63795" y="691116"/>
                </a:cubicBezTo>
                <a:cubicBezTo>
                  <a:pt x="70135" y="702211"/>
                  <a:pt x="76024" y="713978"/>
                  <a:pt x="85060" y="723014"/>
                </a:cubicBezTo>
                <a:cubicBezTo>
                  <a:pt x="94096" y="732050"/>
                  <a:pt x="107141" y="736098"/>
                  <a:pt x="116958" y="744279"/>
                </a:cubicBezTo>
                <a:cubicBezTo>
                  <a:pt x="128510" y="753905"/>
                  <a:pt x="137304" y="766551"/>
                  <a:pt x="148856" y="776177"/>
                </a:cubicBezTo>
                <a:cubicBezTo>
                  <a:pt x="176339" y="799079"/>
                  <a:pt x="180681" y="797418"/>
                  <a:pt x="212651" y="808074"/>
                </a:cubicBezTo>
                <a:cubicBezTo>
                  <a:pt x="223284" y="815163"/>
                  <a:pt x="233119" y="823625"/>
                  <a:pt x="244549" y="829340"/>
                </a:cubicBezTo>
                <a:cubicBezTo>
                  <a:pt x="259799" y="836965"/>
                  <a:pt x="305355" y="847200"/>
                  <a:pt x="318976" y="850605"/>
                </a:cubicBezTo>
                <a:cubicBezTo>
                  <a:pt x="368595" y="847061"/>
                  <a:pt x="418428" y="845784"/>
                  <a:pt x="467832" y="839972"/>
                </a:cubicBezTo>
                <a:cubicBezTo>
                  <a:pt x="478963" y="838662"/>
                  <a:pt x="490764" y="836065"/>
                  <a:pt x="499730" y="829340"/>
                </a:cubicBezTo>
                <a:cubicBezTo>
                  <a:pt x="519779" y="814303"/>
                  <a:pt x="535172" y="793898"/>
                  <a:pt x="552893" y="776177"/>
                </a:cubicBezTo>
                <a:lnTo>
                  <a:pt x="616688" y="712381"/>
                </a:lnTo>
                <a:cubicBezTo>
                  <a:pt x="627321" y="701749"/>
                  <a:pt x="636075" y="688825"/>
                  <a:pt x="648586" y="680484"/>
                </a:cubicBezTo>
                <a:cubicBezTo>
                  <a:pt x="659218" y="673396"/>
                  <a:pt x="670085" y="666646"/>
                  <a:pt x="680483" y="659219"/>
                </a:cubicBezTo>
                <a:cubicBezTo>
                  <a:pt x="694903" y="648919"/>
                  <a:pt x="707164" y="635246"/>
                  <a:pt x="723014" y="627321"/>
                </a:cubicBezTo>
                <a:cubicBezTo>
                  <a:pt x="743063" y="617297"/>
                  <a:pt x="765544" y="613144"/>
                  <a:pt x="786809" y="606056"/>
                </a:cubicBezTo>
                <a:lnTo>
                  <a:pt x="818707" y="595423"/>
                </a:lnTo>
                <a:cubicBezTo>
                  <a:pt x="871870" y="598967"/>
                  <a:pt x="925207" y="600478"/>
                  <a:pt x="978195" y="606056"/>
                </a:cubicBezTo>
                <a:cubicBezTo>
                  <a:pt x="992728" y="607586"/>
                  <a:pt x="1006627" y="612843"/>
                  <a:pt x="1020725" y="616688"/>
                </a:cubicBezTo>
                <a:cubicBezTo>
                  <a:pt x="1045618" y="623477"/>
                  <a:pt x="1070344" y="630865"/>
                  <a:pt x="1095153" y="637954"/>
                </a:cubicBezTo>
                <a:cubicBezTo>
                  <a:pt x="1105786" y="645042"/>
                  <a:pt x="1115305" y="654185"/>
                  <a:pt x="1127051" y="659219"/>
                </a:cubicBezTo>
                <a:cubicBezTo>
                  <a:pt x="1140482" y="664975"/>
                  <a:pt x="1155530" y="665837"/>
                  <a:pt x="1169581" y="669851"/>
                </a:cubicBezTo>
                <a:cubicBezTo>
                  <a:pt x="1180358" y="672930"/>
                  <a:pt x="1191177" y="676069"/>
                  <a:pt x="1201479" y="680484"/>
                </a:cubicBezTo>
                <a:cubicBezTo>
                  <a:pt x="1216047" y="686728"/>
                  <a:pt x="1229168" y="696184"/>
                  <a:pt x="1244009" y="701749"/>
                </a:cubicBezTo>
                <a:cubicBezTo>
                  <a:pt x="1261164" y="708182"/>
                  <a:pt x="1325273" y="720128"/>
                  <a:pt x="1339702" y="723014"/>
                </a:cubicBezTo>
                <a:cubicBezTo>
                  <a:pt x="1353879" y="730102"/>
                  <a:pt x="1367195" y="739267"/>
                  <a:pt x="1382232" y="744279"/>
                </a:cubicBezTo>
                <a:cubicBezTo>
                  <a:pt x="1405558" y="752054"/>
                  <a:pt x="1492959" y="763135"/>
                  <a:pt x="1509823" y="765544"/>
                </a:cubicBezTo>
                <a:cubicBezTo>
                  <a:pt x="1591339" y="762000"/>
                  <a:pt x="1672972" y="760526"/>
                  <a:pt x="1754372" y="754912"/>
                </a:cubicBezTo>
                <a:cubicBezTo>
                  <a:pt x="1775879" y="753429"/>
                  <a:pt x="1796859" y="747557"/>
                  <a:pt x="1818167" y="744279"/>
                </a:cubicBezTo>
                <a:cubicBezTo>
                  <a:pt x="1881720" y="734502"/>
                  <a:pt x="1912379" y="731174"/>
                  <a:pt x="1977656" y="723014"/>
                </a:cubicBezTo>
                <a:cubicBezTo>
                  <a:pt x="1991833" y="715926"/>
                  <a:pt x="2007675" y="711480"/>
                  <a:pt x="2020186" y="701749"/>
                </a:cubicBezTo>
                <a:cubicBezTo>
                  <a:pt x="2063248" y="668257"/>
                  <a:pt x="2069206" y="654801"/>
                  <a:pt x="2094614" y="616688"/>
                </a:cubicBezTo>
                <a:cubicBezTo>
                  <a:pt x="2092240" y="588197"/>
                  <a:pt x="2095063" y="500627"/>
                  <a:pt x="2073349" y="457200"/>
                </a:cubicBezTo>
                <a:cubicBezTo>
                  <a:pt x="2067634" y="445770"/>
                  <a:pt x="2059172" y="435935"/>
                  <a:pt x="2052083" y="425302"/>
                </a:cubicBezTo>
                <a:cubicBezTo>
                  <a:pt x="2048539" y="411125"/>
                  <a:pt x="2047986" y="395842"/>
                  <a:pt x="2041451" y="382772"/>
                </a:cubicBezTo>
                <a:cubicBezTo>
                  <a:pt x="2033167" y="366205"/>
                  <a:pt x="1983694" y="296452"/>
                  <a:pt x="1967023" y="276447"/>
                </a:cubicBezTo>
                <a:cubicBezTo>
                  <a:pt x="1960605" y="268746"/>
                  <a:pt x="1953586" y="261443"/>
                  <a:pt x="1945758" y="255181"/>
                </a:cubicBezTo>
                <a:cubicBezTo>
                  <a:pt x="1935779" y="247198"/>
                  <a:pt x="1924493" y="241004"/>
                  <a:pt x="1913860" y="233916"/>
                </a:cubicBezTo>
                <a:cubicBezTo>
                  <a:pt x="1906772" y="223284"/>
                  <a:pt x="1902212" y="210434"/>
                  <a:pt x="1892595" y="202019"/>
                </a:cubicBezTo>
                <a:cubicBezTo>
                  <a:pt x="1873361" y="185189"/>
                  <a:pt x="1850065" y="173665"/>
                  <a:pt x="1828800" y="159488"/>
                </a:cubicBezTo>
                <a:cubicBezTo>
                  <a:pt x="1818167" y="152400"/>
                  <a:pt x="1809025" y="142264"/>
                  <a:pt x="1796902" y="138223"/>
                </a:cubicBezTo>
                <a:cubicBezTo>
                  <a:pt x="1737278" y="118349"/>
                  <a:pt x="1775877" y="130309"/>
                  <a:pt x="1679944" y="106326"/>
                </a:cubicBezTo>
                <a:cubicBezTo>
                  <a:pt x="1669311" y="99238"/>
                  <a:pt x="1659792" y="90095"/>
                  <a:pt x="1648046" y="85061"/>
                </a:cubicBezTo>
                <a:cubicBezTo>
                  <a:pt x="1634615" y="79305"/>
                  <a:pt x="1619567" y="78443"/>
                  <a:pt x="1605516" y="74428"/>
                </a:cubicBezTo>
                <a:cubicBezTo>
                  <a:pt x="1594739" y="71349"/>
                  <a:pt x="1584395" y="66874"/>
                  <a:pt x="1573618" y="63795"/>
                </a:cubicBezTo>
                <a:cubicBezTo>
                  <a:pt x="1528760" y="50979"/>
                  <a:pt x="1507850" y="48552"/>
                  <a:pt x="1456660" y="42530"/>
                </a:cubicBezTo>
                <a:cubicBezTo>
                  <a:pt x="1312333" y="25550"/>
                  <a:pt x="1181985" y="17721"/>
                  <a:pt x="1116418" y="1063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5DBA07CB-2680-20E2-91A8-CE19E5ABA929}"/>
              </a:ext>
            </a:extLst>
          </p:cNvPr>
          <p:cNvSpPr txBox="1"/>
          <p:nvPr/>
        </p:nvSpPr>
        <p:spPr>
          <a:xfrm>
            <a:off x="2540751" y="1570578"/>
            <a:ext cx="7761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5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Gem. wind</a:t>
            </a:r>
            <a:br>
              <a:rPr lang="nl-NL" sz="105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nl-NL" sz="105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&gt; 7m/s</a:t>
            </a:r>
          </a:p>
        </p:txBody>
      </p:sp>
      <p:pic>
        <p:nvPicPr>
          <p:cNvPr id="259" name="Picture 258">
            <a:extLst>
              <a:ext uri="{FF2B5EF4-FFF2-40B4-BE49-F238E27FC236}">
                <a16:creationId xmlns:a16="http://schemas.microsoft.com/office/drawing/2014/main" id="{D1EA04C4-EC8F-E3DB-EEC7-DC45E1B35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178" y="1880146"/>
            <a:ext cx="260422" cy="260422"/>
          </a:xfrm>
          <a:prstGeom prst="rect">
            <a:avLst/>
          </a:prstGeom>
        </p:spPr>
      </p:pic>
      <p:sp>
        <p:nvSpPr>
          <p:cNvPr id="263" name="Freeform 262">
            <a:extLst>
              <a:ext uri="{FF2B5EF4-FFF2-40B4-BE49-F238E27FC236}">
                <a16:creationId xmlns:a16="http://schemas.microsoft.com/office/drawing/2014/main" id="{935DECF8-AE6D-F535-E0CB-1FE143667204}"/>
              </a:ext>
            </a:extLst>
          </p:cNvPr>
          <p:cNvSpPr/>
          <p:nvPr/>
        </p:nvSpPr>
        <p:spPr>
          <a:xfrm>
            <a:off x="667754" y="1598666"/>
            <a:ext cx="1176578" cy="902077"/>
          </a:xfrm>
          <a:custGeom>
            <a:avLst/>
            <a:gdLst>
              <a:gd name="connsiteX0" fmla="*/ 1018572 w 1608881"/>
              <a:gd name="connsiteY0" fmla="*/ 11575 h 1505993"/>
              <a:gd name="connsiteX1" fmla="*/ 1076445 w 1608881"/>
              <a:gd name="connsiteY1" fmla="*/ 57873 h 1505993"/>
              <a:gd name="connsiteX2" fmla="*/ 1111169 w 1608881"/>
              <a:gd name="connsiteY2" fmla="*/ 173620 h 1505993"/>
              <a:gd name="connsiteX3" fmla="*/ 1122744 w 1608881"/>
              <a:gd name="connsiteY3" fmla="*/ 208344 h 1505993"/>
              <a:gd name="connsiteX4" fmla="*/ 1145893 w 1608881"/>
              <a:gd name="connsiteY4" fmla="*/ 231494 h 1505993"/>
              <a:gd name="connsiteX5" fmla="*/ 1180617 w 1608881"/>
              <a:gd name="connsiteY5" fmla="*/ 300942 h 1505993"/>
              <a:gd name="connsiteX6" fmla="*/ 1215341 w 1608881"/>
              <a:gd name="connsiteY6" fmla="*/ 370390 h 1505993"/>
              <a:gd name="connsiteX7" fmla="*/ 1238491 w 1608881"/>
              <a:gd name="connsiteY7" fmla="*/ 393539 h 1505993"/>
              <a:gd name="connsiteX8" fmla="*/ 1284789 w 1608881"/>
              <a:gd name="connsiteY8" fmla="*/ 462987 h 1505993"/>
              <a:gd name="connsiteX9" fmla="*/ 1319514 w 1608881"/>
              <a:gd name="connsiteY9" fmla="*/ 520861 h 1505993"/>
              <a:gd name="connsiteX10" fmla="*/ 1377387 w 1608881"/>
              <a:gd name="connsiteY10" fmla="*/ 694481 h 1505993"/>
              <a:gd name="connsiteX11" fmla="*/ 1388962 w 1608881"/>
              <a:gd name="connsiteY11" fmla="*/ 729205 h 1505993"/>
              <a:gd name="connsiteX12" fmla="*/ 1400536 w 1608881"/>
              <a:gd name="connsiteY12" fmla="*/ 775504 h 1505993"/>
              <a:gd name="connsiteX13" fmla="*/ 1423686 w 1608881"/>
              <a:gd name="connsiteY13" fmla="*/ 798653 h 1505993"/>
              <a:gd name="connsiteX14" fmla="*/ 1469984 w 1608881"/>
              <a:gd name="connsiteY14" fmla="*/ 879676 h 1505993"/>
              <a:gd name="connsiteX15" fmla="*/ 1493134 w 1608881"/>
              <a:gd name="connsiteY15" fmla="*/ 902825 h 1505993"/>
              <a:gd name="connsiteX16" fmla="*/ 1504708 w 1608881"/>
              <a:gd name="connsiteY16" fmla="*/ 937549 h 1505993"/>
              <a:gd name="connsiteX17" fmla="*/ 1551007 w 1608881"/>
              <a:gd name="connsiteY17" fmla="*/ 1030147 h 1505993"/>
              <a:gd name="connsiteX18" fmla="*/ 1574157 w 1608881"/>
              <a:gd name="connsiteY18" fmla="*/ 1099595 h 1505993"/>
              <a:gd name="connsiteX19" fmla="*/ 1597306 w 1608881"/>
              <a:gd name="connsiteY19" fmla="*/ 1203767 h 1505993"/>
              <a:gd name="connsiteX20" fmla="*/ 1608881 w 1608881"/>
              <a:gd name="connsiteY20" fmla="*/ 1250066 h 1505993"/>
              <a:gd name="connsiteX21" fmla="*/ 1574157 w 1608881"/>
              <a:gd name="connsiteY21" fmla="*/ 1365813 h 1505993"/>
              <a:gd name="connsiteX22" fmla="*/ 1504708 w 1608881"/>
              <a:gd name="connsiteY22" fmla="*/ 1388962 h 1505993"/>
              <a:gd name="connsiteX23" fmla="*/ 1446835 w 1608881"/>
              <a:gd name="connsiteY23" fmla="*/ 1446835 h 1505993"/>
              <a:gd name="connsiteX24" fmla="*/ 1319514 w 1608881"/>
              <a:gd name="connsiteY24" fmla="*/ 1423686 h 1505993"/>
              <a:gd name="connsiteX25" fmla="*/ 1111169 w 1608881"/>
              <a:gd name="connsiteY25" fmla="*/ 1435261 h 1505993"/>
              <a:gd name="connsiteX26" fmla="*/ 1053296 w 1608881"/>
              <a:gd name="connsiteY26" fmla="*/ 1446835 h 1505993"/>
              <a:gd name="connsiteX27" fmla="*/ 983848 w 1608881"/>
              <a:gd name="connsiteY27" fmla="*/ 1458410 h 1505993"/>
              <a:gd name="connsiteX28" fmla="*/ 787078 w 1608881"/>
              <a:gd name="connsiteY28" fmla="*/ 1469985 h 1505993"/>
              <a:gd name="connsiteX29" fmla="*/ 671331 w 1608881"/>
              <a:gd name="connsiteY29" fmla="*/ 1481559 h 1505993"/>
              <a:gd name="connsiteX30" fmla="*/ 335665 w 1608881"/>
              <a:gd name="connsiteY30" fmla="*/ 1493134 h 1505993"/>
              <a:gd name="connsiteX31" fmla="*/ 81022 w 1608881"/>
              <a:gd name="connsiteY31" fmla="*/ 1481559 h 1505993"/>
              <a:gd name="connsiteX32" fmla="*/ 11574 w 1608881"/>
              <a:gd name="connsiteY32" fmla="*/ 1435261 h 1505993"/>
              <a:gd name="connsiteX33" fmla="*/ 0 w 1608881"/>
              <a:gd name="connsiteY33" fmla="*/ 1400537 h 1505993"/>
              <a:gd name="connsiteX34" fmla="*/ 11574 w 1608881"/>
              <a:gd name="connsiteY34" fmla="*/ 1342663 h 1505993"/>
              <a:gd name="connsiteX35" fmla="*/ 23149 w 1608881"/>
              <a:gd name="connsiteY35" fmla="*/ 1273215 h 1505993"/>
              <a:gd name="connsiteX36" fmla="*/ 34724 w 1608881"/>
              <a:gd name="connsiteY36" fmla="*/ 1099595 h 1505993"/>
              <a:gd name="connsiteX37" fmla="*/ 46298 w 1608881"/>
              <a:gd name="connsiteY37" fmla="*/ 1030147 h 1505993"/>
              <a:gd name="connsiteX38" fmla="*/ 69448 w 1608881"/>
              <a:gd name="connsiteY38" fmla="*/ 752354 h 1505993"/>
              <a:gd name="connsiteX39" fmla="*/ 81022 w 1608881"/>
              <a:gd name="connsiteY39" fmla="*/ 601884 h 1505993"/>
              <a:gd name="connsiteX40" fmla="*/ 69448 w 1608881"/>
              <a:gd name="connsiteY40" fmla="*/ 104172 h 1505993"/>
              <a:gd name="connsiteX41" fmla="*/ 127321 w 1608881"/>
              <a:gd name="connsiteY41" fmla="*/ 46299 h 1505993"/>
              <a:gd name="connsiteX42" fmla="*/ 185195 w 1608881"/>
              <a:gd name="connsiteY42" fmla="*/ 34724 h 1505993"/>
              <a:gd name="connsiteX43" fmla="*/ 231493 w 1608881"/>
              <a:gd name="connsiteY43" fmla="*/ 23149 h 1505993"/>
              <a:gd name="connsiteX44" fmla="*/ 266217 w 1608881"/>
              <a:gd name="connsiteY44" fmla="*/ 11575 h 1505993"/>
              <a:gd name="connsiteX45" fmla="*/ 347240 w 1608881"/>
              <a:gd name="connsiteY45" fmla="*/ 0 h 1505993"/>
              <a:gd name="connsiteX46" fmla="*/ 682906 w 1608881"/>
              <a:gd name="connsiteY46" fmla="*/ 11575 h 1505993"/>
              <a:gd name="connsiteX47" fmla="*/ 775503 w 1608881"/>
              <a:gd name="connsiteY47" fmla="*/ 23149 h 1505993"/>
              <a:gd name="connsiteX48" fmla="*/ 1018572 w 1608881"/>
              <a:gd name="connsiteY48" fmla="*/ 11575 h 150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608881" h="1505993">
                <a:moveTo>
                  <a:pt x="1018572" y="11575"/>
                </a:moveTo>
                <a:cubicBezTo>
                  <a:pt x="1068729" y="17362"/>
                  <a:pt x="1062278" y="37634"/>
                  <a:pt x="1076445" y="57873"/>
                </a:cubicBezTo>
                <a:cubicBezTo>
                  <a:pt x="1089727" y="76847"/>
                  <a:pt x="1103389" y="146391"/>
                  <a:pt x="1111169" y="173620"/>
                </a:cubicBezTo>
                <a:cubicBezTo>
                  <a:pt x="1114521" y="185351"/>
                  <a:pt x="1116467" y="197882"/>
                  <a:pt x="1122744" y="208344"/>
                </a:cubicBezTo>
                <a:cubicBezTo>
                  <a:pt x="1128359" y="217702"/>
                  <a:pt x="1138177" y="223777"/>
                  <a:pt x="1145893" y="231494"/>
                </a:cubicBezTo>
                <a:cubicBezTo>
                  <a:pt x="1174987" y="318774"/>
                  <a:pt x="1135741" y="211191"/>
                  <a:pt x="1180617" y="300942"/>
                </a:cubicBezTo>
                <a:cubicBezTo>
                  <a:pt x="1209140" y="357989"/>
                  <a:pt x="1171116" y="315110"/>
                  <a:pt x="1215341" y="370390"/>
                </a:cubicBezTo>
                <a:cubicBezTo>
                  <a:pt x="1222158" y="378911"/>
                  <a:pt x="1231943" y="384809"/>
                  <a:pt x="1238491" y="393539"/>
                </a:cubicBezTo>
                <a:cubicBezTo>
                  <a:pt x="1255184" y="415797"/>
                  <a:pt x="1275991" y="436593"/>
                  <a:pt x="1284789" y="462987"/>
                </a:cubicBezTo>
                <a:cubicBezTo>
                  <a:pt x="1299815" y="508064"/>
                  <a:pt x="1287737" y="489084"/>
                  <a:pt x="1319514" y="520861"/>
                </a:cubicBezTo>
                <a:lnTo>
                  <a:pt x="1377387" y="694481"/>
                </a:lnTo>
                <a:cubicBezTo>
                  <a:pt x="1381245" y="706056"/>
                  <a:pt x="1386003" y="717368"/>
                  <a:pt x="1388962" y="729205"/>
                </a:cubicBezTo>
                <a:cubicBezTo>
                  <a:pt x="1392820" y="744638"/>
                  <a:pt x="1393422" y="761276"/>
                  <a:pt x="1400536" y="775504"/>
                </a:cubicBezTo>
                <a:cubicBezTo>
                  <a:pt x="1405416" y="785265"/>
                  <a:pt x="1415969" y="790937"/>
                  <a:pt x="1423686" y="798653"/>
                </a:cubicBezTo>
                <a:cubicBezTo>
                  <a:pt x="1439527" y="830336"/>
                  <a:pt x="1448171" y="852411"/>
                  <a:pt x="1469984" y="879676"/>
                </a:cubicBezTo>
                <a:cubicBezTo>
                  <a:pt x="1476801" y="888197"/>
                  <a:pt x="1485417" y="895109"/>
                  <a:pt x="1493134" y="902825"/>
                </a:cubicBezTo>
                <a:cubicBezTo>
                  <a:pt x="1496992" y="914400"/>
                  <a:pt x="1499659" y="926442"/>
                  <a:pt x="1504708" y="937549"/>
                </a:cubicBezTo>
                <a:cubicBezTo>
                  <a:pt x="1518988" y="968965"/>
                  <a:pt x="1540094" y="997409"/>
                  <a:pt x="1551007" y="1030147"/>
                </a:cubicBezTo>
                <a:cubicBezTo>
                  <a:pt x="1558724" y="1053296"/>
                  <a:pt x="1568239" y="1075922"/>
                  <a:pt x="1574157" y="1099595"/>
                </a:cubicBezTo>
                <a:cubicBezTo>
                  <a:pt x="1602393" y="1212546"/>
                  <a:pt x="1567906" y="1071471"/>
                  <a:pt x="1597306" y="1203767"/>
                </a:cubicBezTo>
                <a:cubicBezTo>
                  <a:pt x="1600757" y="1219296"/>
                  <a:pt x="1605023" y="1234633"/>
                  <a:pt x="1608881" y="1250066"/>
                </a:cubicBezTo>
                <a:cubicBezTo>
                  <a:pt x="1604532" y="1284857"/>
                  <a:pt x="1616291" y="1344746"/>
                  <a:pt x="1574157" y="1365813"/>
                </a:cubicBezTo>
                <a:cubicBezTo>
                  <a:pt x="1552331" y="1376726"/>
                  <a:pt x="1504708" y="1388962"/>
                  <a:pt x="1504708" y="1388962"/>
                </a:cubicBezTo>
                <a:cubicBezTo>
                  <a:pt x="1492582" y="1407151"/>
                  <a:pt x="1474394" y="1444079"/>
                  <a:pt x="1446835" y="1446835"/>
                </a:cubicBezTo>
                <a:cubicBezTo>
                  <a:pt x="1417207" y="1449798"/>
                  <a:pt x="1353129" y="1432090"/>
                  <a:pt x="1319514" y="1423686"/>
                </a:cubicBezTo>
                <a:cubicBezTo>
                  <a:pt x="1250066" y="1427544"/>
                  <a:pt x="1180463" y="1429236"/>
                  <a:pt x="1111169" y="1435261"/>
                </a:cubicBezTo>
                <a:cubicBezTo>
                  <a:pt x="1091570" y="1436965"/>
                  <a:pt x="1072652" y="1443316"/>
                  <a:pt x="1053296" y="1446835"/>
                </a:cubicBezTo>
                <a:cubicBezTo>
                  <a:pt x="1030206" y="1451033"/>
                  <a:pt x="1007228" y="1456377"/>
                  <a:pt x="983848" y="1458410"/>
                </a:cubicBezTo>
                <a:cubicBezTo>
                  <a:pt x="918392" y="1464102"/>
                  <a:pt x="852602" y="1465131"/>
                  <a:pt x="787078" y="1469985"/>
                </a:cubicBezTo>
                <a:cubicBezTo>
                  <a:pt x="748409" y="1472849"/>
                  <a:pt x="710055" y="1479573"/>
                  <a:pt x="671331" y="1481559"/>
                </a:cubicBezTo>
                <a:cubicBezTo>
                  <a:pt x="559523" y="1487293"/>
                  <a:pt x="447554" y="1489276"/>
                  <a:pt x="335665" y="1493134"/>
                </a:cubicBezTo>
                <a:cubicBezTo>
                  <a:pt x="229572" y="1506396"/>
                  <a:pt x="202562" y="1518021"/>
                  <a:pt x="81022" y="1481559"/>
                </a:cubicBezTo>
                <a:cubicBezTo>
                  <a:pt x="54373" y="1473564"/>
                  <a:pt x="11574" y="1435261"/>
                  <a:pt x="11574" y="1435261"/>
                </a:cubicBezTo>
                <a:cubicBezTo>
                  <a:pt x="7716" y="1423686"/>
                  <a:pt x="0" y="1412738"/>
                  <a:pt x="0" y="1400537"/>
                </a:cubicBezTo>
                <a:cubicBezTo>
                  <a:pt x="0" y="1380864"/>
                  <a:pt x="8055" y="1362019"/>
                  <a:pt x="11574" y="1342663"/>
                </a:cubicBezTo>
                <a:cubicBezTo>
                  <a:pt x="15772" y="1319573"/>
                  <a:pt x="19291" y="1296364"/>
                  <a:pt x="23149" y="1273215"/>
                </a:cubicBezTo>
                <a:cubicBezTo>
                  <a:pt x="27007" y="1215342"/>
                  <a:pt x="29225" y="1157336"/>
                  <a:pt x="34724" y="1099595"/>
                </a:cubicBezTo>
                <a:cubicBezTo>
                  <a:pt x="36949" y="1076232"/>
                  <a:pt x="43963" y="1053499"/>
                  <a:pt x="46298" y="1030147"/>
                </a:cubicBezTo>
                <a:cubicBezTo>
                  <a:pt x="55544" y="937689"/>
                  <a:pt x="61939" y="844969"/>
                  <a:pt x="69448" y="752354"/>
                </a:cubicBezTo>
                <a:cubicBezTo>
                  <a:pt x="73513" y="702214"/>
                  <a:pt x="81022" y="601884"/>
                  <a:pt x="81022" y="601884"/>
                </a:cubicBezTo>
                <a:cubicBezTo>
                  <a:pt x="77164" y="435980"/>
                  <a:pt x="65841" y="270082"/>
                  <a:pt x="69448" y="104172"/>
                </a:cubicBezTo>
                <a:cubicBezTo>
                  <a:pt x="69913" y="82777"/>
                  <a:pt x="111423" y="52261"/>
                  <a:pt x="127321" y="46299"/>
                </a:cubicBezTo>
                <a:cubicBezTo>
                  <a:pt x="145742" y="39391"/>
                  <a:pt x="165990" y="38992"/>
                  <a:pt x="185195" y="34724"/>
                </a:cubicBezTo>
                <a:cubicBezTo>
                  <a:pt x="200724" y="31273"/>
                  <a:pt x="216197" y="27519"/>
                  <a:pt x="231493" y="23149"/>
                </a:cubicBezTo>
                <a:cubicBezTo>
                  <a:pt x="243224" y="19797"/>
                  <a:pt x="254253" y="13968"/>
                  <a:pt x="266217" y="11575"/>
                </a:cubicBezTo>
                <a:cubicBezTo>
                  <a:pt x="292969" y="6225"/>
                  <a:pt x="320232" y="3858"/>
                  <a:pt x="347240" y="0"/>
                </a:cubicBezTo>
                <a:lnTo>
                  <a:pt x="682906" y="11575"/>
                </a:lnTo>
                <a:cubicBezTo>
                  <a:pt x="713967" y="13254"/>
                  <a:pt x="744482" y="20851"/>
                  <a:pt x="775503" y="23149"/>
                </a:cubicBezTo>
                <a:cubicBezTo>
                  <a:pt x="942719" y="35535"/>
                  <a:pt x="968415" y="5788"/>
                  <a:pt x="1018572" y="11575"/>
                </a:cubicBezTo>
                <a:close/>
              </a:path>
            </a:pathLst>
          </a:custGeom>
          <a:pattFill prst="wdDnDiag">
            <a:fgClr>
              <a:srgbClr val="E4E4E4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65" name="Freeform 264">
            <a:extLst>
              <a:ext uri="{FF2B5EF4-FFF2-40B4-BE49-F238E27FC236}">
                <a16:creationId xmlns:a16="http://schemas.microsoft.com/office/drawing/2014/main" id="{0A668C35-1DEC-E15A-3124-D725216F3907}"/>
              </a:ext>
            </a:extLst>
          </p:cNvPr>
          <p:cNvSpPr/>
          <p:nvPr/>
        </p:nvSpPr>
        <p:spPr>
          <a:xfrm>
            <a:off x="1418385" y="1604833"/>
            <a:ext cx="415664" cy="868303"/>
          </a:xfrm>
          <a:custGeom>
            <a:avLst/>
            <a:gdLst>
              <a:gd name="connsiteX0" fmla="*/ 0 w 578734"/>
              <a:gd name="connsiteY0" fmla="*/ 0 h 1400536"/>
              <a:gd name="connsiteX1" fmla="*/ 162045 w 578734"/>
              <a:gd name="connsiteY1" fmla="*/ 243068 h 1400536"/>
              <a:gd name="connsiteX2" fmla="*/ 243068 w 578734"/>
              <a:gd name="connsiteY2" fmla="*/ 324091 h 1400536"/>
              <a:gd name="connsiteX3" fmla="*/ 254643 w 578734"/>
              <a:gd name="connsiteY3" fmla="*/ 358815 h 1400536"/>
              <a:gd name="connsiteX4" fmla="*/ 324091 w 578734"/>
              <a:gd name="connsiteY4" fmla="*/ 474562 h 1400536"/>
              <a:gd name="connsiteX5" fmla="*/ 347240 w 578734"/>
              <a:gd name="connsiteY5" fmla="*/ 567159 h 1400536"/>
              <a:gd name="connsiteX6" fmla="*/ 370390 w 578734"/>
              <a:gd name="connsiteY6" fmla="*/ 625033 h 1400536"/>
              <a:gd name="connsiteX7" fmla="*/ 405114 w 578734"/>
              <a:gd name="connsiteY7" fmla="*/ 694481 h 1400536"/>
              <a:gd name="connsiteX8" fmla="*/ 428263 w 578734"/>
              <a:gd name="connsiteY8" fmla="*/ 787078 h 1400536"/>
              <a:gd name="connsiteX9" fmla="*/ 474562 w 578734"/>
              <a:gd name="connsiteY9" fmla="*/ 879676 h 1400536"/>
              <a:gd name="connsiteX10" fmla="*/ 486136 w 578734"/>
              <a:gd name="connsiteY10" fmla="*/ 949124 h 1400536"/>
              <a:gd name="connsiteX11" fmla="*/ 520861 w 578734"/>
              <a:gd name="connsiteY11" fmla="*/ 1030147 h 1400536"/>
              <a:gd name="connsiteX12" fmla="*/ 532435 w 578734"/>
              <a:gd name="connsiteY12" fmla="*/ 1076445 h 1400536"/>
              <a:gd name="connsiteX13" fmla="*/ 555585 w 578734"/>
              <a:gd name="connsiteY13" fmla="*/ 1122744 h 1400536"/>
              <a:gd name="connsiteX14" fmla="*/ 567159 w 578734"/>
              <a:gd name="connsiteY14" fmla="*/ 1215341 h 1400536"/>
              <a:gd name="connsiteX15" fmla="*/ 578734 w 578734"/>
              <a:gd name="connsiteY15" fmla="*/ 1261640 h 1400536"/>
              <a:gd name="connsiteX16" fmla="*/ 567159 w 578734"/>
              <a:gd name="connsiteY16" fmla="*/ 1319514 h 1400536"/>
              <a:gd name="connsiteX17" fmla="*/ 555585 w 578734"/>
              <a:gd name="connsiteY17" fmla="*/ 1400536 h 1400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8734" h="1400536">
                <a:moveTo>
                  <a:pt x="0" y="0"/>
                </a:moveTo>
                <a:cubicBezTo>
                  <a:pt x="54015" y="81023"/>
                  <a:pt x="103619" y="165166"/>
                  <a:pt x="162045" y="243068"/>
                </a:cubicBezTo>
                <a:cubicBezTo>
                  <a:pt x="184962" y="273624"/>
                  <a:pt x="243068" y="324091"/>
                  <a:pt x="243068" y="324091"/>
                </a:cubicBezTo>
                <a:cubicBezTo>
                  <a:pt x="246926" y="335666"/>
                  <a:pt x="248718" y="348150"/>
                  <a:pt x="254643" y="358815"/>
                </a:cubicBezTo>
                <a:cubicBezTo>
                  <a:pt x="306075" y="451391"/>
                  <a:pt x="291252" y="397938"/>
                  <a:pt x="324091" y="474562"/>
                </a:cubicBezTo>
                <a:cubicBezTo>
                  <a:pt x="344463" y="522098"/>
                  <a:pt x="329120" y="506757"/>
                  <a:pt x="347240" y="567159"/>
                </a:cubicBezTo>
                <a:cubicBezTo>
                  <a:pt x="353210" y="587060"/>
                  <a:pt x="361098" y="606449"/>
                  <a:pt x="370390" y="625033"/>
                </a:cubicBezTo>
                <a:cubicBezTo>
                  <a:pt x="401995" y="688243"/>
                  <a:pt x="387659" y="630479"/>
                  <a:pt x="405114" y="694481"/>
                </a:cubicBezTo>
                <a:cubicBezTo>
                  <a:pt x="413485" y="725176"/>
                  <a:pt x="414035" y="758621"/>
                  <a:pt x="428263" y="787078"/>
                </a:cubicBezTo>
                <a:lnTo>
                  <a:pt x="474562" y="879676"/>
                </a:lnTo>
                <a:cubicBezTo>
                  <a:pt x="478420" y="902825"/>
                  <a:pt x="481045" y="926214"/>
                  <a:pt x="486136" y="949124"/>
                </a:cubicBezTo>
                <a:cubicBezTo>
                  <a:pt x="492948" y="979779"/>
                  <a:pt x="506707" y="1001840"/>
                  <a:pt x="520861" y="1030147"/>
                </a:cubicBezTo>
                <a:cubicBezTo>
                  <a:pt x="524719" y="1045580"/>
                  <a:pt x="526849" y="1061550"/>
                  <a:pt x="532435" y="1076445"/>
                </a:cubicBezTo>
                <a:cubicBezTo>
                  <a:pt x="538494" y="1092601"/>
                  <a:pt x="551400" y="1106004"/>
                  <a:pt x="555585" y="1122744"/>
                </a:cubicBezTo>
                <a:cubicBezTo>
                  <a:pt x="563129" y="1152921"/>
                  <a:pt x="562045" y="1184658"/>
                  <a:pt x="567159" y="1215341"/>
                </a:cubicBezTo>
                <a:cubicBezTo>
                  <a:pt x="569774" y="1231033"/>
                  <a:pt x="574876" y="1246207"/>
                  <a:pt x="578734" y="1261640"/>
                </a:cubicBezTo>
                <a:cubicBezTo>
                  <a:pt x="574876" y="1280931"/>
                  <a:pt x="570678" y="1300158"/>
                  <a:pt x="567159" y="1319514"/>
                </a:cubicBezTo>
                <a:cubicBezTo>
                  <a:pt x="554951" y="1386661"/>
                  <a:pt x="555585" y="1366497"/>
                  <a:pt x="555585" y="140053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66" name="Freeform 265">
            <a:extLst>
              <a:ext uri="{FF2B5EF4-FFF2-40B4-BE49-F238E27FC236}">
                <a16:creationId xmlns:a16="http://schemas.microsoft.com/office/drawing/2014/main" id="{5B2EC596-C694-A436-77C3-857E6F678816}"/>
              </a:ext>
            </a:extLst>
          </p:cNvPr>
          <p:cNvSpPr/>
          <p:nvPr/>
        </p:nvSpPr>
        <p:spPr>
          <a:xfrm>
            <a:off x="747016" y="1761322"/>
            <a:ext cx="1471647" cy="666043"/>
          </a:xfrm>
          <a:custGeom>
            <a:avLst/>
            <a:gdLst>
              <a:gd name="connsiteX0" fmla="*/ 1116418 w 2094614"/>
              <a:gd name="connsiteY0" fmla="*/ 10633 h 850605"/>
              <a:gd name="connsiteX1" fmla="*/ 1063256 w 2094614"/>
              <a:gd name="connsiteY1" fmla="*/ 0 h 850605"/>
              <a:gd name="connsiteX2" fmla="*/ 882502 w 2094614"/>
              <a:gd name="connsiteY2" fmla="*/ 10633 h 850605"/>
              <a:gd name="connsiteX3" fmla="*/ 786809 w 2094614"/>
              <a:gd name="connsiteY3" fmla="*/ 31898 h 850605"/>
              <a:gd name="connsiteX4" fmla="*/ 754911 w 2094614"/>
              <a:gd name="connsiteY4" fmla="*/ 53163 h 850605"/>
              <a:gd name="connsiteX5" fmla="*/ 712381 w 2094614"/>
              <a:gd name="connsiteY5" fmla="*/ 116958 h 850605"/>
              <a:gd name="connsiteX6" fmla="*/ 680483 w 2094614"/>
              <a:gd name="connsiteY6" fmla="*/ 148856 h 850605"/>
              <a:gd name="connsiteX7" fmla="*/ 627321 w 2094614"/>
              <a:gd name="connsiteY7" fmla="*/ 244549 h 850605"/>
              <a:gd name="connsiteX8" fmla="*/ 595423 w 2094614"/>
              <a:gd name="connsiteY8" fmla="*/ 276447 h 850605"/>
              <a:gd name="connsiteX9" fmla="*/ 574158 w 2094614"/>
              <a:gd name="connsiteY9" fmla="*/ 308344 h 850605"/>
              <a:gd name="connsiteX10" fmla="*/ 542260 w 2094614"/>
              <a:gd name="connsiteY10" fmla="*/ 340242 h 850605"/>
              <a:gd name="connsiteX11" fmla="*/ 520995 w 2094614"/>
              <a:gd name="connsiteY11" fmla="*/ 372140 h 850605"/>
              <a:gd name="connsiteX12" fmla="*/ 425302 w 2094614"/>
              <a:gd name="connsiteY12" fmla="*/ 414670 h 850605"/>
              <a:gd name="connsiteX13" fmla="*/ 116958 w 2094614"/>
              <a:gd name="connsiteY13" fmla="*/ 435935 h 850605"/>
              <a:gd name="connsiteX14" fmla="*/ 31897 w 2094614"/>
              <a:gd name="connsiteY14" fmla="*/ 457200 h 850605"/>
              <a:gd name="connsiteX15" fmla="*/ 0 w 2094614"/>
              <a:gd name="connsiteY15" fmla="*/ 478465 h 850605"/>
              <a:gd name="connsiteX16" fmla="*/ 10632 w 2094614"/>
              <a:gd name="connsiteY16" fmla="*/ 552893 h 850605"/>
              <a:gd name="connsiteX17" fmla="*/ 31897 w 2094614"/>
              <a:gd name="connsiteY17" fmla="*/ 616688 h 850605"/>
              <a:gd name="connsiteX18" fmla="*/ 63795 w 2094614"/>
              <a:gd name="connsiteY18" fmla="*/ 691116 h 850605"/>
              <a:gd name="connsiteX19" fmla="*/ 85060 w 2094614"/>
              <a:gd name="connsiteY19" fmla="*/ 723014 h 850605"/>
              <a:gd name="connsiteX20" fmla="*/ 116958 w 2094614"/>
              <a:gd name="connsiteY20" fmla="*/ 744279 h 850605"/>
              <a:gd name="connsiteX21" fmla="*/ 148856 w 2094614"/>
              <a:gd name="connsiteY21" fmla="*/ 776177 h 850605"/>
              <a:gd name="connsiteX22" fmla="*/ 212651 w 2094614"/>
              <a:gd name="connsiteY22" fmla="*/ 808074 h 850605"/>
              <a:gd name="connsiteX23" fmla="*/ 244549 w 2094614"/>
              <a:gd name="connsiteY23" fmla="*/ 829340 h 850605"/>
              <a:gd name="connsiteX24" fmla="*/ 318976 w 2094614"/>
              <a:gd name="connsiteY24" fmla="*/ 850605 h 850605"/>
              <a:gd name="connsiteX25" fmla="*/ 467832 w 2094614"/>
              <a:gd name="connsiteY25" fmla="*/ 839972 h 850605"/>
              <a:gd name="connsiteX26" fmla="*/ 499730 w 2094614"/>
              <a:gd name="connsiteY26" fmla="*/ 829340 h 850605"/>
              <a:gd name="connsiteX27" fmla="*/ 552893 w 2094614"/>
              <a:gd name="connsiteY27" fmla="*/ 776177 h 850605"/>
              <a:gd name="connsiteX28" fmla="*/ 616688 w 2094614"/>
              <a:gd name="connsiteY28" fmla="*/ 712381 h 850605"/>
              <a:gd name="connsiteX29" fmla="*/ 648586 w 2094614"/>
              <a:gd name="connsiteY29" fmla="*/ 680484 h 850605"/>
              <a:gd name="connsiteX30" fmla="*/ 680483 w 2094614"/>
              <a:gd name="connsiteY30" fmla="*/ 659219 h 850605"/>
              <a:gd name="connsiteX31" fmla="*/ 723014 w 2094614"/>
              <a:gd name="connsiteY31" fmla="*/ 627321 h 850605"/>
              <a:gd name="connsiteX32" fmla="*/ 786809 w 2094614"/>
              <a:gd name="connsiteY32" fmla="*/ 606056 h 850605"/>
              <a:gd name="connsiteX33" fmla="*/ 818707 w 2094614"/>
              <a:gd name="connsiteY33" fmla="*/ 595423 h 850605"/>
              <a:gd name="connsiteX34" fmla="*/ 978195 w 2094614"/>
              <a:gd name="connsiteY34" fmla="*/ 606056 h 850605"/>
              <a:gd name="connsiteX35" fmla="*/ 1020725 w 2094614"/>
              <a:gd name="connsiteY35" fmla="*/ 616688 h 850605"/>
              <a:gd name="connsiteX36" fmla="*/ 1095153 w 2094614"/>
              <a:gd name="connsiteY36" fmla="*/ 637954 h 850605"/>
              <a:gd name="connsiteX37" fmla="*/ 1127051 w 2094614"/>
              <a:gd name="connsiteY37" fmla="*/ 659219 h 850605"/>
              <a:gd name="connsiteX38" fmla="*/ 1169581 w 2094614"/>
              <a:gd name="connsiteY38" fmla="*/ 669851 h 850605"/>
              <a:gd name="connsiteX39" fmla="*/ 1201479 w 2094614"/>
              <a:gd name="connsiteY39" fmla="*/ 680484 h 850605"/>
              <a:gd name="connsiteX40" fmla="*/ 1244009 w 2094614"/>
              <a:gd name="connsiteY40" fmla="*/ 701749 h 850605"/>
              <a:gd name="connsiteX41" fmla="*/ 1339702 w 2094614"/>
              <a:gd name="connsiteY41" fmla="*/ 723014 h 850605"/>
              <a:gd name="connsiteX42" fmla="*/ 1382232 w 2094614"/>
              <a:gd name="connsiteY42" fmla="*/ 744279 h 850605"/>
              <a:gd name="connsiteX43" fmla="*/ 1509823 w 2094614"/>
              <a:gd name="connsiteY43" fmla="*/ 765544 h 850605"/>
              <a:gd name="connsiteX44" fmla="*/ 1754372 w 2094614"/>
              <a:gd name="connsiteY44" fmla="*/ 754912 h 850605"/>
              <a:gd name="connsiteX45" fmla="*/ 1818167 w 2094614"/>
              <a:gd name="connsiteY45" fmla="*/ 744279 h 850605"/>
              <a:gd name="connsiteX46" fmla="*/ 1977656 w 2094614"/>
              <a:gd name="connsiteY46" fmla="*/ 723014 h 850605"/>
              <a:gd name="connsiteX47" fmla="*/ 2020186 w 2094614"/>
              <a:gd name="connsiteY47" fmla="*/ 701749 h 850605"/>
              <a:gd name="connsiteX48" fmla="*/ 2094614 w 2094614"/>
              <a:gd name="connsiteY48" fmla="*/ 616688 h 850605"/>
              <a:gd name="connsiteX49" fmla="*/ 2073349 w 2094614"/>
              <a:gd name="connsiteY49" fmla="*/ 457200 h 850605"/>
              <a:gd name="connsiteX50" fmla="*/ 2052083 w 2094614"/>
              <a:gd name="connsiteY50" fmla="*/ 425302 h 850605"/>
              <a:gd name="connsiteX51" fmla="*/ 2041451 w 2094614"/>
              <a:gd name="connsiteY51" fmla="*/ 382772 h 850605"/>
              <a:gd name="connsiteX52" fmla="*/ 1967023 w 2094614"/>
              <a:gd name="connsiteY52" fmla="*/ 276447 h 850605"/>
              <a:gd name="connsiteX53" fmla="*/ 1945758 w 2094614"/>
              <a:gd name="connsiteY53" fmla="*/ 255181 h 850605"/>
              <a:gd name="connsiteX54" fmla="*/ 1913860 w 2094614"/>
              <a:gd name="connsiteY54" fmla="*/ 233916 h 850605"/>
              <a:gd name="connsiteX55" fmla="*/ 1892595 w 2094614"/>
              <a:gd name="connsiteY55" fmla="*/ 202019 h 850605"/>
              <a:gd name="connsiteX56" fmla="*/ 1828800 w 2094614"/>
              <a:gd name="connsiteY56" fmla="*/ 159488 h 850605"/>
              <a:gd name="connsiteX57" fmla="*/ 1796902 w 2094614"/>
              <a:gd name="connsiteY57" fmla="*/ 138223 h 850605"/>
              <a:gd name="connsiteX58" fmla="*/ 1679944 w 2094614"/>
              <a:gd name="connsiteY58" fmla="*/ 106326 h 850605"/>
              <a:gd name="connsiteX59" fmla="*/ 1648046 w 2094614"/>
              <a:gd name="connsiteY59" fmla="*/ 85061 h 850605"/>
              <a:gd name="connsiteX60" fmla="*/ 1605516 w 2094614"/>
              <a:gd name="connsiteY60" fmla="*/ 74428 h 850605"/>
              <a:gd name="connsiteX61" fmla="*/ 1573618 w 2094614"/>
              <a:gd name="connsiteY61" fmla="*/ 63795 h 850605"/>
              <a:gd name="connsiteX62" fmla="*/ 1456660 w 2094614"/>
              <a:gd name="connsiteY62" fmla="*/ 42530 h 850605"/>
              <a:gd name="connsiteX63" fmla="*/ 1116418 w 2094614"/>
              <a:gd name="connsiteY6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094614" h="850605">
                <a:moveTo>
                  <a:pt x="1116418" y="10633"/>
                </a:moveTo>
                <a:cubicBezTo>
                  <a:pt x="1050851" y="3545"/>
                  <a:pt x="1081328" y="0"/>
                  <a:pt x="1063256" y="0"/>
                </a:cubicBezTo>
                <a:cubicBezTo>
                  <a:pt x="1002901" y="0"/>
                  <a:pt x="942610" y="5169"/>
                  <a:pt x="882502" y="10633"/>
                </a:cubicBezTo>
                <a:cubicBezTo>
                  <a:pt x="861282" y="12562"/>
                  <a:pt x="809455" y="26236"/>
                  <a:pt x="786809" y="31898"/>
                </a:cubicBezTo>
                <a:cubicBezTo>
                  <a:pt x="776176" y="38986"/>
                  <a:pt x="763326" y="43546"/>
                  <a:pt x="754911" y="53163"/>
                </a:cubicBezTo>
                <a:cubicBezTo>
                  <a:pt x="738081" y="72397"/>
                  <a:pt x="730453" y="98886"/>
                  <a:pt x="712381" y="116958"/>
                </a:cubicBezTo>
                <a:lnTo>
                  <a:pt x="680483" y="148856"/>
                </a:lnTo>
                <a:cubicBezTo>
                  <a:pt x="667113" y="188968"/>
                  <a:pt x="663882" y="207988"/>
                  <a:pt x="627321" y="244549"/>
                </a:cubicBezTo>
                <a:cubicBezTo>
                  <a:pt x="616688" y="255182"/>
                  <a:pt x="605049" y="264895"/>
                  <a:pt x="595423" y="276447"/>
                </a:cubicBezTo>
                <a:cubicBezTo>
                  <a:pt x="587242" y="286264"/>
                  <a:pt x="582339" y="298527"/>
                  <a:pt x="574158" y="308344"/>
                </a:cubicBezTo>
                <a:cubicBezTo>
                  <a:pt x="564532" y="319896"/>
                  <a:pt x="551886" y="328690"/>
                  <a:pt x="542260" y="340242"/>
                </a:cubicBezTo>
                <a:cubicBezTo>
                  <a:pt x="534079" y="350059"/>
                  <a:pt x="530031" y="363104"/>
                  <a:pt x="520995" y="372140"/>
                </a:cubicBezTo>
                <a:cubicBezTo>
                  <a:pt x="495722" y="397413"/>
                  <a:pt x="456885" y="404143"/>
                  <a:pt x="425302" y="414670"/>
                </a:cubicBezTo>
                <a:cubicBezTo>
                  <a:pt x="305925" y="454462"/>
                  <a:pt x="404557" y="424873"/>
                  <a:pt x="116958" y="435935"/>
                </a:cubicBezTo>
                <a:cubicBezTo>
                  <a:pt x="96733" y="439980"/>
                  <a:pt x="53696" y="446300"/>
                  <a:pt x="31897" y="457200"/>
                </a:cubicBezTo>
                <a:cubicBezTo>
                  <a:pt x="20468" y="462915"/>
                  <a:pt x="10632" y="471377"/>
                  <a:pt x="0" y="478465"/>
                </a:cubicBezTo>
                <a:cubicBezTo>
                  <a:pt x="3544" y="503274"/>
                  <a:pt x="4997" y="528474"/>
                  <a:pt x="10632" y="552893"/>
                </a:cubicBezTo>
                <a:cubicBezTo>
                  <a:pt x="15672" y="574734"/>
                  <a:pt x="24809" y="595423"/>
                  <a:pt x="31897" y="616688"/>
                </a:cubicBezTo>
                <a:cubicBezTo>
                  <a:pt x="43825" y="652473"/>
                  <a:pt x="42774" y="654329"/>
                  <a:pt x="63795" y="691116"/>
                </a:cubicBezTo>
                <a:cubicBezTo>
                  <a:pt x="70135" y="702211"/>
                  <a:pt x="76024" y="713978"/>
                  <a:pt x="85060" y="723014"/>
                </a:cubicBezTo>
                <a:cubicBezTo>
                  <a:pt x="94096" y="732050"/>
                  <a:pt x="107141" y="736098"/>
                  <a:pt x="116958" y="744279"/>
                </a:cubicBezTo>
                <a:cubicBezTo>
                  <a:pt x="128510" y="753905"/>
                  <a:pt x="137304" y="766551"/>
                  <a:pt x="148856" y="776177"/>
                </a:cubicBezTo>
                <a:cubicBezTo>
                  <a:pt x="176339" y="799079"/>
                  <a:pt x="180681" y="797418"/>
                  <a:pt x="212651" y="808074"/>
                </a:cubicBezTo>
                <a:cubicBezTo>
                  <a:pt x="223284" y="815163"/>
                  <a:pt x="233119" y="823625"/>
                  <a:pt x="244549" y="829340"/>
                </a:cubicBezTo>
                <a:cubicBezTo>
                  <a:pt x="259799" y="836965"/>
                  <a:pt x="305355" y="847200"/>
                  <a:pt x="318976" y="850605"/>
                </a:cubicBezTo>
                <a:cubicBezTo>
                  <a:pt x="368595" y="847061"/>
                  <a:pt x="418428" y="845784"/>
                  <a:pt x="467832" y="839972"/>
                </a:cubicBezTo>
                <a:cubicBezTo>
                  <a:pt x="478963" y="838662"/>
                  <a:pt x="490764" y="836065"/>
                  <a:pt x="499730" y="829340"/>
                </a:cubicBezTo>
                <a:cubicBezTo>
                  <a:pt x="519779" y="814303"/>
                  <a:pt x="535172" y="793898"/>
                  <a:pt x="552893" y="776177"/>
                </a:cubicBezTo>
                <a:lnTo>
                  <a:pt x="616688" y="712381"/>
                </a:lnTo>
                <a:cubicBezTo>
                  <a:pt x="627321" y="701749"/>
                  <a:pt x="636075" y="688825"/>
                  <a:pt x="648586" y="680484"/>
                </a:cubicBezTo>
                <a:cubicBezTo>
                  <a:pt x="659218" y="673396"/>
                  <a:pt x="670085" y="666646"/>
                  <a:pt x="680483" y="659219"/>
                </a:cubicBezTo>
                <a:cubicBezTo>
                  <a:pt x="694903" y="648919"/>
                  <a:pt x="707164" y="635246"/>
                  <a:pt x="723014" y="627321"/>
                </a:cubicBezTo>
                <a:cubicBezTo>
                  <a:pt x="743063" y="617297"/>
                  <a:pt x="765544" y="613144"/>
                  <a:pt x="786809" y="606056"/>
                </a:cubicBezTo>
                <a:lnTo>
                  <a:pt x="818707" y="595423"/>
                </a:lnTo>
                <a:cubicBezTo>
                  <a:pt x="871870" y="598967"/>
                  <a:pt x="925207" y="600478"/>
                  <a:pt x="978195" y="606056"/>
                </a:cubicBezTo>
                <a:cubicBezTo>
                  <a:pt x="992728" y="607586"/>
                  <a:pt x="1006627" y="612843"/>
                  <a:pt x="1020725" y="616688"/>
                </a:cubicBezTo>
                <a:cubicBezTo>
                  <a:pt x="1045618" y="623477"/>
                  <a:pt x="1070344" y="630865"/>
                  <a:pt x="1095153" y="637954"/>
                </a:cubicBezTo>
                <a:cubicBezTo>
                  <a:pt x="1105786" y="645042"/>
                  <a:pt x="1115305" y="654185"/>
                  <a:pt x="1127051" y="659219"/>
                </a:cubicBezTo>
                <a:cubicBezTo>
                  <a:pt x="1140482" y="664975"/>
                  <a:pt x="1155530" y="665837"/>
                  <a:pt x="1169581" y="669851"/>
                </a:cubicBezTo>
                <a:cubicBezTo>
                  <a:pt x="1180358" y="672930"/>
                  <a:pt x="1191177" y="676069"/>
                  <a:pt x="1201479" y="680484"/>
                </a:cubicBezTo>
                <a:cubicBezTo>
                  <a:pt x="1216047" y="686728"/>
                  <a:pt x="1229168" y="696184"/>
                  <a:pt x="1244009" y="701749"/>
                </a:cubicBezTo>
                <a:cubicBezTo>
                  <a:pt x="1261164" y="708182"/>
                  <a:pt x="1325273" y="720128"/>
                  <a:pt x="1339702" y="723014"/>
                </a:cubicBezTo>
                <a:cubicBezTo>
                  <a:pt x="1353879" y="730102"/>
                  <a:pt x="1367195" y="739267"/>
                  <a:pt x="1382232" y="744279"/>
                </a:cubicBezTo>
                <a:cubicBezTo>
                  <a:pt x="1405558" y="752054"/>
                  <a:pt x="1492959" y="763135"/>
                  <a:pt x="1509823" y="765544"/>
                </a:cubicBezTo>
                <a:cubicBezTo>
                  <a:pt x="1591339" y="762000"/>
                  <a:pt x="1672972" y="760526"/>
                  <a:pt x="1754372" y="754912"/>
                </a:cubicBezTo>
                <a:cubicBezTo>
                  <a:pt x="1775879" y="753429"/>
                  <a:pt x="1796859" y="747557"/>
                  <a:pt x="1818167" y="744279"/>
                </a:cubicBezTo>
                <a:cubicBezTo>
                  <a:pt x="1881720" y="734502"/>
                  <a:pt x="1912379" y="731174"/>
                  <a:pt x="1977656" y="723014"/>
                </a:cubicBezTo>
                <a:cubicBezTo>
                  <a:pt x="1991833" y="715926"/>
                  <a:pt x="2007675" y="711480"/>
                  <a:pt x="2020186" y="701749"/>
                </a:cubicBezTo>
                <a:cubicBezTo>
                  <a:pt x="2063248" y="668257"/>
                  <a:pt x="2069206" y="654801"/>
                  <a:pt x="2094614" y="616688"/>
                </a:cubicBezTo>
                <a:cubicBezTo>
                  <a:pt x="2092240" y="588197"/>
                  <a:pt x="2095063" y="500627"/>
                  <a:pt x="2073349" y="457200"/>
                </a:cubicBezTo>
                <a:cubicBezTo>
                  <a:pt x="2067634" y="445770"/>
                  <a:pt x="2059172" y="435935"/>
                  <a:pt x="2052083" y="425302"/>
                </a:cubicBezTo>
                <a:cubicBezTo>
                  <a:pt x="2048539" y="411125"/>
                  <a:pt x="2047986" y="395842"/>
                  <a:pt x="2041451" y="382772"/>
                </a:cubicBezTo>
                <a:cubicBezTo>
                  <a:pt x="2033167" y="366205"/>
                  <a:pt x="1983694" y="296452"/>
                  <a:pt x="1967023" y="276447"/>
                </a:cubicBezTo>
                <a:cubicBezTo>
                  <a:pt x="1960605" y="268746"/>
                  <a:pt x="1953586" y="261443"/>
                  <a:pt x="1945758" y="255181"/>
                </a:cubicBezTo>
                <a:cubicBezTo>
                  <a:pt x="1935779" y="247198"/>
                  <a:pt x="1924493" y="241004"/>
                  <a:pt x="1913860" y="233916"/>
                </a:cubicBezTo>
                <a:cubicBezTo>
                  <a:pt x="1906772" y="223284"/>
                  <a:pt x="1902212" y="210434"/>
                  <a:pt x="1892595" y="202019"/>
                </a:cubicBezTo>
                <a:cubicBezTo>
                  <a:pt x="1873361" y="185189"/>
                  <a:pt x="1850065" y="173665"/>
                  <a:pt x="1828800" y="159488"/>
                </a:cubicBezTo>
                <a:cubicBezTo>
                  <a:pt x="1818167" y="152400"/>
                  <a:pt x="1809025" y="142264"/>
                  <a:pt x="1796902" y="138223"/>
                </a:cubicBezTo>
                <a:cubicBezTo>
                  <a:pt x="1737278" y="118349"/>
                  <a:pt x="1775877" y="130309"/>
                  <a:pt x="1679944" y="106326"/>
                </a:cubicBezTo>
                <a:cubicBezTo>
                  <a:pt x="1669311" y="99238"/>
                  <a:pt x="1659792" y="90095"/>
                  <a:pt x="1648046" y="85061"/>
                </a:cubicBezTo>
                <a:cubicBezTo>
                  <a:pt x="1634615" y="79305"/>
                  <a:pt x="1619567" y="78443"/>
                  <a:pt x="1605516" y="74428"/>
                </a:cubicBezTo>
                <a:cubicBezTo>
                  <a:pt x="1594739" y="71349"/>
                  <a:pt x="1584395" y="66874"/>
                  <a:pt x="1573618" y="63795"/>
                </a:cubicBezTo>
                <a:cubicBezTo>
                  <a:pt x="1528760" y="50979"/>
                  <a:pt x="1507850" y="48552"/>
                  <a:pt x="1456660" y="42530"/>
                </a:cubicBezTo>
                <a:cubicBezTo>
                  <a:pt x="1312333" y="25550"/>
                  <a:pt x="1181985" y="17721"/>
                  <a:pt x="1116418" y="1063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BB0ABD36-5D7B-A377-684F-F7370B0AFF34}"/>
              </a:ext>
            </a:extLst>
          </p:cNvPr>
          <p:cNvSpPr txBox="1"/>
          <p:nvPr/>
        </p:nvSpPr>
        <p:spPr>
          <a:xfrm>
            <a:off x="618043" y="1573697"/>
            <a:ext cx="7761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5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Gem. wind</a:t>
            </a:r>
            <a:br>
              <a:rPr lang="nl-NL" sz="105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nl-NL" sz="105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&gt; 7m/s</a:t>
            </a:r>
          </a:p>
        </p:txBody>
      </p:sp>
      <p:pic>
        <p:nvPicPr>
          <p:cNvPr id="55" name="Picture 54" descr="A blue recycle symbol on a black background&#10;&#10;Description automatically generated">
            <a:extLst>
              <a:ext uri="{FF2B5EF4-FFF2-40B4-BE49-F238E27FC236}">
                <a16:creationId xmlns:a16="http://schemas.microsoft.com/office/drawing/2014/main" id="{42C831A4-8A04-CBE0-CC22-9FB3D94B0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023" y="1856178"/>
            <a:ext cx="251830" cy="290573"/>
          </a:xfrm>
          <a:prstGeom prst="rect">
            <a:avLst/>
          </a:prstGeom>
        </p:spPr>
      </p:pic>
      <p:sp>
        <p:nvSpPr>
          <p:cNvPr id="269" name="Freeform 268">
            <a:extLst>
              <a:ext uri="{FF2B5EF4-FFF2-40B4-BE49-F238E27FC236}">
                <a16:creationId xmlns:a16="http://schemas.microsoft.com/office/drawing/2014/main" id="{74F96EE4-C972-BA42-6C0B-BCDA4B63931A}"/>
              </a:ext>
            </a:extLst>
          </p:cNvPr>
          <p:cNvSpPr/>
          <p:nvPr/>
        </p:nvSpPr>
        <p:spPr>
          <a:xfrm>
            <a:off x="698235" y="2605801"/>
            <a:ext cx="1471647" cy="666043"/>
          </a:xfrm>
          <a:custGeom>
            <a:avLst/>
            <a:gdLst>
              <a:gd name="connsiteX0" fmla="*/ 1116418 w 2094614"/>
              <a:gd name="connsiteY0" fmla="*/ 10633 h 850605"/>
              <a:gd name="connsiteX1" fmla="*/ 1063256 w 2094614"/>
              <a:gd name="connsiteY1" fmla="*/ 0 h 850605"/>
              <a:gd name="connsiteX2" fmla="*/ 882502 w 2094614"/>
              <a:gd name="connsiteY2" fmla="*/ 10633 h 850605"/>
              <a:gd name="connsiteX3" fmla="*/ 786809 w 2094614"/>
              <a:gd name="connsiteY3" fmla="*/ 31898 h 850605"/>
              <a:gd name="connsiteX4" fmla="*/ 754911 w 2094614"/>
              <a:gd name="connsiteY4" fmla="*/ 53163 h 850605"/>
              <a:gd name="connsiteX5" fmla="*/ 712381 w 2094614"/>
              <a:gd name="connsiteY5" fmla="*/ 116958 h 850605"/>
              <a:gd name="connsiteX6" fmla="*/ 680483 w 2094614"/>
              <a:gd name="connsiteY6" fmla="*/ 148856 h 850605"/>
              <a:gd name="connsiteX7" fmla="*/ 627321 w 2094614"/>
              <a:gd name="connsiteY7" fmla="*/ 244549 h 850605"/>
              <a:gd name="connsiteX8" fmla="*/ 595423 w 2094614"/>
              <a:gd name="connsiteY8" fmla="*/ 276447 h 850605"/>
              <a:gd name="connsiteX9" fmla="*/ 574158 w 2094614"/>
              <a:gd name="connsiteY9" fmla="*/ 308344 h 850605"/>
              <a:gd name="connsiteX10" fmla="*/ 542260 w 2094614"/>
              <a:gd name="connsiteY10" fmla="*/ 340242 h 850605"/>
              <a:gd name="connsiteX11" fmla="*/ 520995 w 2094614"/>
              <a:gd name="connsiteY11" fmla="*/ 372140 h 850605"/>
              <a:gd name="connsiteX12" fmla="*/ 425302 w 2094614"/>
              <a:gd name="connsiteY12" fmla="*/ 414670 h 850605"/>
              <a:gd name="connsiteX13" fmla="*/ 116958 w 2094614"/>
              <a:gd name="connsiteY13" fmla="*/ 435935 h 850605"/>
              <a:gd name="connsiteX14" fmla="*/ 31897 w 2094614"/>
              <a:gd name="connsiteY14" fmla="*/ 457200 h 850605"/>
              <a:gd name="connsiteX15" fmla="*/ 0 w 2094614"/>
              <a:gd name="connsiteY15" fmla="*/ 478465 h 850605"/>
              <a:gd name="connsiteX16" fmla="*/ 10632 w 2094614"/>
              <a:gd name="connsiteY16" fmla="*/ 552893 h 850605"/>
              <a:gd name="connsiteX17" fmla="*/ 31897 w 2094614"/>
              <a:gd name="connsiteY17" fmla="*/ 616688 h 850605"/>
              <a:gd name="connsiteX18" fmla="*/ 63795 w 2094614"/>
              <a:gd name="connsiteY18" fmla="*/ 691116 h 850605"/>
              <a:gd name="connsiteX19" fmla="*/ 85060 w 2094614"/>
              <a:gd name="connsiteY19" fmla="*/ 723014 h 850605"/>
              <a:gd name="connsiteX20" fmla="*/ 116958 w 2094614"/>
              <a:gd name="connsiteY20" fmla="*/ 744279 h 850605"/>
              <a:gd name="connsiteX21" fmla="*/ 148856 w 2094614"/>
              <a:gd name="connsiteY21" fmla="*/ 776177 h 850605"/>
              <a:gd name="connsiteX22" fmla="*/ 212651 w 2094614"/>
              <a:gd name="connsiteY22" fmla="*/ 808074 h 850605"/>
              <a:gd name="connsiteX23" fmla="*/ 244549 w 2094614"/>
              <a:gd name="connsiteY23" fmla="*/ 829340 h 850605"/>
              <a:gd name="connsiteX24" fmla="*/ 318976 w 2094614"/>
              <a:gd name="connsiteY24" fmla="*/ 850605 h 850605"/>
              <a:gd name="connsiteX25" fmla="*/ 467832 w 2094614"/>
              <a:gd name="connsiteY25" fmla="*/ 839972 h 850605"/>
              <a:gd name="connsiteX26" fmla="*/ 499730 w 2094614"/>
              <a:gd name="connsiteY26" fmla="*/ 829340 h 850605"/>
              <a:gd name="connsiteX27" fmla="*/ 552893 w 2094614"/>
              <a:gd name="connsiteY27" fmla="*/ 776177 h 850605"/>
              <a:gd name="connsiteX28" fmla="*/ 616688 w 2094614"/>
              <a:gd name="connsiteY28" fmla="*/ 712381 h 850605"/>
              <a:gd name="connsiteX29" fmla="*/ 648586 w 2094614"/>
              <a:gd name="connsiteY29" fmla="*/ 680484 h 850605"/>
              <a:gd name="connsiteX30" fmla="*/ 680483 w 2094614"/>
              <a:gd name="connsiteY30" fmla="*/ 659219 h 850605"/>
              <a:gd name="connsiteX31" fmla="*/ 723014 w 2094614"/>
              <a:gd name="connsiteY31" fmla="*/ 627321 h 850605"/>
              <a:gd name="connsiteX32" fmla="*/ 786809 w 2094614"/>
              <a:gd name="connsiteY32" fmla="*/ 606056 h 850605"/>
              <a:gd name="connsiteX33" fmla="*/ 818707 w 2094614"/>
              <a:gd name="connsiteY33" fmla="*/ 595423 h 850605"/>
              <a:gd name="connsiteX34" fmla="*/ 978195 w 2094614"/>
              <a:gd name="connsiteY34" fmla="*/ 606056 h 850605"/>
              <a:gd name="connsiteX35" fmla="*/ 1020725 w 2094614"/>
              <a:gd name="connsiteY35" fmla="*/ 616688 h 850605"/>
              <a:gd name="connsiteX36" fmla="*/ 1095153 w 2094614"/>
              <a:gd name="connsiteY36" fmla="*/ 637954 h 850605"/>
              <a:gd name="connsiteX37" fmla="*/ 1127051 w 2094614"/>
              <a:gd name="connsiteY37" fmla="*/ 659219 h 850605"/>
              <a:gd name="connsiteX38" fmla="*/ 1169581 w 2094614"/>
              <a:gd name="connsiteY38" fmla="*/ 669851 h 850605"/>
              <a:gd name="connsiteX39" fmla="*/ 1201479 w 2094614"/>
              <a:gd name="connsiteY39" fmla="*/ 680484 h 850605"/>
              <a:gd name="connsiteX40" fmla="*/ 1244009 w 2094614"/>
              <a:gd name="connsiteY40" fmla="*/ 701749 h 850605"/>
              <a:gd name="connsiteX41" fmla="*/ 1339702 w 2094614"/>
              <a:gd name="connsiteY41" fmla="*/ 723014 h 850605"/>
              <a:gd name="connsiteX42" fmla="*/ 1382232 w 2094614"/>
              <a:gd name="connsiteY42" fmla="*/ 744279 h 850605"/>
              <a:gd name="connsiteX43" fmla="*/ 1509823 w 2094614"/>
              <a:gd name="connsiteY43" fmla="*/ 765544 h 850605"/>
              <a:gd name="connsiteX44" fmla="*/ 1754372 w 2094614"/>
              <a:gd name="connsiteY44" fmla="*/ 754912 h 850605"/>
              <a:gd name="connsiteX45" fmla="*/ 1818167 w 2094614"/>
              <a:gd name="connsiteY45" fmla="*/ 744279 h 850605"/>
              <a:gd name="connsiteX46" fmla="*/ 1977656 w 2094614"/>
              <a:gd name="connsiteY46" fmla="*/ 723014 h 850605"/>
              <a:gd name="connsiteX47" fmla="*/ 2020186 w 2094614"/>
              <a:gd name="connsiteY47" fmla="*/ 701749 h 850605"/>
              <a:gd name="connsiteX48" fmla="*/ 2094614 w 2094614"/>
              <a:gd name="connsiteY48" fmla="*/ 616688 h 850605"/>
              <a:gd name="connsiteX49" fmla="*/ 2073349 w 2094614"/>
              <a:gd name="connsiteY49" fmla="*/ 457200 h 850605"/>
              <a:gd name="connsiteX50" fmla="*/ 2052083 w 2094614"/>
              <a:gd name="connsiteY50" fmla="*/ 425302 h 850605"/>
              <a:gd name="connsiteX51" fmla="*/ 2041451 w 2094614"/>
              <a:gd name="connsiteY51" fmla="*/ 382772 h 850605"/>
              <a:gd name="connsiteX52" fmla="*/ 1967023 w 2094614"/>
              <a:gd name="connsiteY52" fmla="*/ 276447 h 850605"/>
              <a:gd name="connsiteX53" fmla="*/ 1945758 w 2094614"/>
              <a:gd name="connsiteY53" fmla="*/ 255181 h 850605"/>
              <a:gd name="connsiteX54" fmla="*/ 1913860 w 2094614"/>
              <a:gd name="connsiteY54" fmla="*/ 233916 h 850605"/>
              <a:gd name="connsiteX55" fmla="*/ 1892595 w 2094614"/>
              <a:gd name="connsiteY55" fmla="*/ 202019 h 850605"/>
              <a:gd name="connsiteX56" fmla="*/ 1828800 w 2094614"/>
              <a:gd name="connsiteY56" fmla="*/ 159488 h 850605"/>
              <a:gd name="connsiteX57" fmla="*/ 1796902 w 2094614"/>
              <a:gd name="connsiteY57" fmla="*/ 138223 h 850605"/>
              <a:gd name="connsiteX58" fmla="*/ 1679944 w 2094614"/>
              <a:gd name="connsiteY58" fmla="*/ 106326 h 850605"/>
              <a:gd name="connsiteX59" fmla="*/ 1648046 w 2094614"/>
              <a:gd name="connsiteY59" fmla="*/ 85061 h 850605"/>
              <a:gd name="connsiteX60" fmla="*/ 1605516 w 2094614"/>
              <a:gd name="connsiteY60" fmla="*/ 74428 h 850605"/>
              <a:gd name="connsiteX61" fmla="*/ 1573618 w 2094614"/>
              <a:gd name="connsiteY61" fmla="*/ 63795 h 850605"/>
              <a:gd name="connsiteX62" fmla="*/ 1456660 w 2094614"/>
              <a:gd name="connsiteY62" fmla="*/ 42530 h 850605"/>
              <a:gd name="connsiteX63" fmla="*/ 1116418 w 2094614"/>
              <a:gd name="connsiteY6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094614" h="850605">
                <a:moveTo>
                  <a:pt x="1116418" y="10633"/>
                </a:moveTo>
                <a:cubicBezTo>
                  <a:pt x="1050851" y="3545"/>
                  <a:pt x="1081328" y="0"/>
                  <a:pt x="1063256" y="0"/>
                </a:cubicBezTo>
                <a:cubicBezTo>
                  <a:pt x="1002901" y="0"/>
                  <a:pt x="942610" y="5169"/>
                  <a:pt x="882502" y="10633"/>
                </a:cubicBezTo>
                <a:cubicBezTo>
                  <a:pt x="861282" y="12562"/>
                  <a:pt x="809455" y="26236"/>
                  <a:pt x="786809" y="31898"/>
                </a:cubicBezTo>
                <a:cubicBezTo>
                  <a:pt x="776176" y="38986"/>
                  <a:pt x="763326" y="43546"/>
                  <a:pt x="754911" y="53163"/>
                </a:cubicBezTo>
                <a:cubicBezTo>
                  <a:pt x="738081" y="72397"/>
                  <a:pt x="730453" y="98886"/>
                  <a:pt x="712381" y="116958"/>
                </a:cubicBezTo>
                <a:lnTo>
                  <a:pt x="680483" y="148856"/>
                </a:lnTo>
                <a:cubicBezTo>
                  <a:pt x="667113" y="188968"/>
                  <a:pt x="663882" y="207988"/>
                  <a:pt x="627321" y="244549"/>
                </a:cubicBezTo>
                <a:cubicBezTo>
                  <a:pt x="616688" y="255182"/>
                  <a:pt x="605049" y="264895"/>
                  <a:pt x="595423" y="276447"/>
                </a:cubicBezTo>
                <a:cubicBezTo>
                  <a:pt x="587242" y="286264"/>
                  <a:pt x="582339" y="298527"/>
                  <a:pt x="574158" y="308344"/>
                </a:cubicBezTo>
                <a:cubicBezTo>
                  <a:pt x="564532" y="319896"/>
                  <a:pt x="551886" y="328690"/>
                  <a:pt x="542260" y="340242"/>
                </a:cubicBezTo>
                <a:cubicBezTo>
                  <a:pt x="534079" y="350059"/>
                  <a:pt x="530031" y="363104"/>
                  <a:pt x="520995" y="372140"/>
                </a:cubicBezTo>
                <a:cubicBezTo>
                  <a:pt x="495722" y="397413"/>
                  <a:pt x="456885" y="404143"/>
                  <a:pt x="425302" y="414670"/>
                </a:cubicBezTo>
                <a:cubicBezTo>
                  <a:pt x="305925" y="454462"/>
                  <a:pt x="404557" y="424873"/>
                  <a:pt x="116958" y="435935"/>
                </a:cubicBezTo>
                <a:cubicBezTo>
                  <a:pt x="96733" y="439980"/>
                  <a:pt x="53696" y="446300"/>
                  <a:pt x="31897" y="457200"/>
                </a:cubicBezTo>
                <a:cubicBezTo>
                  <a:pt x="20468" y="462915"/>
                  <a:pt x="10632" y="471377"/>
                  <a:pt x="0" y="478465"/>
                </a:cubicBezTo>
                <a:cubicBezTo>
                  <a:pt x="3544" y="503274"/>
                  <a:pt x="4997" y="528474"/>
                  <a:pt x="10632" y="552893"/>
                </a:cubicBezTo>
                <a:cubicBezTo>
                  <a:pt x="15672" y="574734"/>
                  <a:pt x="24809" y="595423"/>
                  <a:pt x="31897" y="616688"/>
                </a:cubicBezTo>
                <a:cubicBezTo>
                  <a:pt x="43825" y="652473"/>
                  <a:pt x="42774" y="654329"/>
                  <a:pt x="63795" y="691116"/>
                </a:cubicBezTo>
                <a:cubicBezTo>
                  <a:pt x="70135" y="702211"/>
                  <a:pt x="76024" y="713978"/>
                  <a:pt x="85060" y="723014"/>
                </a:cubicBezTo>
                <a:cubicBezTo>
                  <a:pt x="94096" y="732050"/>
                  <a:pt x="107141" y="736098"/>
                  <a:pt x="116958" y="744279"/>
                </a:cubicBezTo>
                <a:cubicBezTo>
                  <a:pt x="128510" y="753905"/>
                  <a:pt x="137304" y="766551"/>
                  <a:pt x="148856" y="776177"/>
                </a:cubicBezTo>
                <a:cubicBezTo>
                  <a:pt x="176339" y="799079"/>
                  <a:pt x="180681" y="797418"/>
                  <a:pt x="212651" y="808074"/>
                </a:cubicBezTo>
                <a:cubicBezTo>
                  <a:pt x="223284" y="815163"/>
                  <a:pt x="233119" y="823625"/>
                  <a:pt x="244549" y="829340"/>
                </a:cubicBezTo>
                <a:cubicBezTo>
                  <a:pt x="259799" y="836965"/>
                  <a:pt x="305355" y="847200"/>
                  <a:pt x="318976" y="850605"/>
                </a:cubicBezTo>
                <a:cubicBezTo>
                  <a:pt x="368595" y="847061"/>
                  <a:pt x="418428" y="845784"/>
                  <a:pt x="467832" y="839972"/>
                </a:cubicBezTo>
                <a:cubicBezTo>
                  <a:pt x="478963" y="838662"/>
                  <a:pt x="490764" y="836065"/>
                  <a:pt x="499730" y="829340"/>
                </a:cubicBezTo>
                <a:cubicBezTo>
                  <a:pt x="519779" y="814303"/>
                  <a:pt x="535172" y="793898"/>
                  <a:pt x="552893" y="776177"/>
                </a:cubicBezTo>
                <a:lnTo>
                  <a:pt x="616688" y="712381"/>
                </a:lnTo>
                <a:cubicBezTo>
                  <a:pt x="627321" y="701749"/>
                  <a:pt x="636075" y="688825"/>
                  <a:pt x="648586" y="680484"/>
                </a:cubicBezTo>
                <a:cubicBezTo>
                  <a:pt x="659218" y="673396"/>
                  <a:pt x="670085" y="666646"/>
                  <a:pt x="680483" y="659219"/>
                </a:cubicBezTo>
                <a:cubicBezTo>
                  <a:pt x="694903" y="648919"/>
                  <a:pt x="707164" y="635246"/>
                  <a:pt x="723014" y="627321"/>
                </a:cubicBezTo>
                <a:cubicBezTo>
                  <a:pt x="743063" y="617297"/>
                  <a:pt x="765544" y="613144"/>
                  <a:pt x="786809" y="606056"/>
                </a:cubicBezTo>
                <a:lnTo>
                  <a:pt x="818707" y="595423"/>
                </a:lnTo>
                <a:cubicBezTo>
                  <a:pt x="871870" y="598967"/>
                  <a:pt x="925207" y="600478"/>
                  <a:pt x="978195" y="606056"/>
                </a:cubicBezTo>
                <a:cubicBezTo>
                  <a:pt x="992728" y="607586"/>
                  <a:pt x="1006627" y="612843"/>
                  <a:pt x="1020725" y="616688"/>
                </a:cubicBezTo>
                <a:cubicBezTo>
                  <a:pt x="1045618" y="623477"/>
                  <a:pt x="1070344" y="630865"/>
                  <a:pt x="1095153" y="637954"/>
                </a:cubicBezTo>
                <a:cubicBezTo>
                  <a:pt x="1105786" y="645042"/>
                  <a:pt x="1115305" y="654185"/>
                  <a:pt x="1127051" y="659219"/>
                </a:cubicBezTo>
                <a:cubicBezTo>
                  <a:pt x="1140482" y="664975"/>
                  <a:pt x="1155530" y="665837"/>
                  <a:pt x="1169581" y="669851"/>
                </a:cubicBezTo>
                <a:cubicBezTo>
                  <a:pt x="1180358" y="672930"/>
                  <a:pt x="1191177" y="676069"/>
                  <a:pt x="1201479" y="680484"/>
                </a:cubicBezTo>
                <a:cubicBezTo>
                  <a:pt x="1216047" y="686728"/>
                  <a:pt x="1229168" y="696184"/>
                  <a:pt x="1244009" y="701749"/>
                </a:cubicBezTo>
                <a:cubicBezTo>
                  <a:pt x="1261164" y="708182"/>
                  <a:pt x="1325273" y="720128"/>
                  <a:pt x="1339702" y="723014"/>
                </a:cubicBezTo>
                <a:cubicBezTo>
                  <a:pt x="1353879" y="730102"/>
                  <a:pt x="1367195" y="739267"/>
                  <a:pt x="1382232" y="744279"/>
                </a:cubicBezTo>
                <a:cubicBezTo>
                  <a:pt x="1405558" y="752054"/>
                  <a:pt x="1492959" y="763135"/>
                  <a:pt x="1509823" y="765544"/>
                </a:cubicBezTo>
                <a:cubicBezTo>
                  <a:pt x="1591339" y="762000"/>
                  <a:pt x="1672972" y="760526"/>
                  <a:pt x="1754372" y="754912"/>
                </a:cubicBezTo>
                <a:cubicBezTo>
                  <a:pt x="1775879" y="753429"/>
                  <a:pt x="1796859" y="747557"/>
                  <a:pt x="1818167" y="744279"/>
                </a:cubicBezTo>
                <a:cubicBezTo>
                  <a:pt x="1881720" y="734502"/>
                  <a:pt x="1912379" y="731174"/>
                  <a:pt x="1977656" y="723014"/>
                </a:cubicBezTo>
                <a:cubicBezTo>
                  <a:pt x="1991833" y="715926"/>
                  <a:pt x="2007675" y="711480"/>
                  <a:pt x="2020186" y="701749"/>
                </a:cubicBezTo>
                <a:cubicBezTo>
                  <a:pt x="2063248" y="668257"/>
                  <a:pt x="2069206" y="654801"/>
                  <a:pt x="2094614" y="616688"/>
                </a:cubicBezTo>
                <a:cubicBezTo>
                  <a:pt x="2092240" y="588197"/>
                  <a:pt x="2095063" y="500627"/>
                  <a:pt x="2073349" y="457200"/>
                </a:cubicBezTo>
                <a:cubicBezTo>
                  <a:pt x="2067634" y="445770"/>
                  <a:pt x="2059172" y="435935"/>
                  <a:pt x="2052083" y="425302"/>
                </a:cubicBezTo>
                <a:cubicBezTo>
                  <a:pt x="2048539" y="411125"/>
                  <a:pt x="2047986" y="395842"/>
                  <a:pt x="2041451" y="382772"/>
                </a:cubicBezTo>
                <a:cubicBezTo>
                  <a:pt x="2033167" y="366205"/>
                  <a:pt x="1983694" y="296452"/>
                  <a:pt x="1967023" y="276447"/>
                </a:cubicBezTo>
                <a:cubicBezTo>
                  <a:pt x="1960605" y="268746"/>
                  <a:pt x="1953586" y="261443"/>
                  <a:pt x="1945758" y="255181"/>
                </a:cubicBezTo>
                <a:cubicBezTo>
                  <a:pt x="1935779" y="247198"/>
                  <a:pt x="1924493" y="241004"/>
                  <a:pt x="1913860" y="233916"/>
                </a:cubicBezTo>
                <a:cubicBezTo>
                  <a:pt x="1906772" y="223284"/>
                  <a:pt x="1902212" y="210434"/>
                  <a:pt x="1892595" y="202019"/>
                </a:cubicBezTo>
                <a:cubicBezTo>
                  <a:pt x="1873361" y="185189"/>
                  <a:pt x="1850065" y="173665"/>
                  <a:pt x="1828800" y="159488"/>
                </a:cubicBezTo>
                <a:cubicBezTo>
                  <a:pt x="1818167" y="152400"/>
                  <a:pt x="1809025" y="142264"/>
                  <a:pt x="1796902" y="138223"/>
                </a:cubicBezTo>
                <a:cubicBezTo>
                  <a:pt x="1737278" y="118349"/>
                  <a:pt x="1775877" y="130309"/>
                  <a:pt x="1679944" y="106326"/>
                </a:cubicBezTo>
                <a:cubicBezTo>
                  <a:pt x="1669311" y="99238"/>
                  <a:pt x="1659792" y="90095"/>
                  <a:pt x="1648046" y="85061"/>
                </a:cubicBezTo>
                <a:cubicBezTo>
                  <a:pt x="1634615" y="79305"/>
                  <a:pt x="1619567" y="78443"/>
                  <a:pt x="1605516" y="74428"/>
                </a:cubicBezTo>
                <a:cubicBezTo>
                  <a:pt x="1594739" y="71349"/>
                  <a:pt x="1584395" y="66874"/>
                  <a:pt x="1573618" y="63795"/>
                </a:cubicBezTo>
                <a:cubicBezTo>
                  <a:pt x="1528760" y="50979"/>
                  <a:pt x="1507850" y="48552"/>
                  <a:pt x="1456660" y="42530"/>
                </a:cubicBezTo>
                <a:cubicBezTo>
                  <a:pt x="1312333" y="25550"/>
                  <a:pt x="1181985" y="17721"/>
                  <a:pt x="1116418" y="1063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70" name="Freeform 269">
            <a:extLst>
              <a:ext uri="{FF2B5EF4-FFF2-40B4-BE49-F238E27FC236}">
                <a16:creationId xmlns:a16="http://schemas.microsoft.com/office/drawing/2014/main" id="{8849B307-E5E1-D745-3BD6-A3CEDDF42532}"/>
              </a:ext>
            </a:extLst>
          </p:cNvPr>
          <p:cNvSpPr/>
          <p:nvPr/>
        </p:nvSpPr>
        <p:spPr>
          <a:xfrm>
            <a:off x="1432947" y="2708186"/>
            <a:ext cx="572711" cy="438200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pic>
        <p:nvPicPr>
          <p:cNvPr id="271" name="Picture 270" descr="A blue recycle symbol on a black background&#10;&#10;Description automatically generated">
            <a:extLst>
              <a:ext uri="{FF2B5EF4-FFF2-40B4-BE49-F238E27FC236}">
                <a16:creationId xmlns:a16="http://schemas.microsoft.com/office/drawing/2014/main" id="{A44D6A48-3ACB-6377-37E3-3C583EDC5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577" y="2724788"/>
            <a:ext cx="251830" cy="290573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DD6C51A1-AD5C-8C50-660D-DB3A024C7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2823" y="2973555"/>
            <a:ext cx="260422" cy="2604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7B666D-4BD9-4458-03DA-E764B6475044}"/>
              </a:ext>
            </a:extLst>
          </p:cNvPr>
          <p:cNvSpPr txBox="1"/>
          <p:nvPr/>
        </p:nvSpPr>
        <p:spPr>
          <a:xfrm>
            <a:off x="158950" y="718875"/>
            <a:ext cx="8826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Signalen van zwaar weer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worden </a:t>
            </a:r>
            <a:r>
              <a:rPr lang="nl-NL" sz="1800" b="1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gecombineerd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tot </a:t>
            </a:r>
            <a:r>
              <a:rPr lang="nl-NL" sz="1800" b="1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risicozones voor rukwinden</a:t>
            </a: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751EE2D5-73BC-FA49-91AA-32BDB7FA1034}"/>
              </a:ext>
            </a:extLst>
          </p:cNvPr>
          <p:cNvSpPr/>
          <p:nvPr/>
        </p:nvSpPr>
        <p:spPr>
          <a:xfrm>
            <a:off x="5849955" y="1741728"/>
            <a:ext cx="1034289" cy="588273"/>
          </a:xfrm>
          <a:custGeom>
            <a:avLst/>
            <a:gdLst>
              <a:gd name="connsiteX0" fmla="*/ 1220491 w 1476364"/>
              <a:gd name="connsiteY0" fmla="*/ 27122 h 759417"/>
              <a:gd name="connsiteX1" fmla="*/ 1166247 w 1476364"/>
              <a:gd name="connsiteY1" fmla="*/ 30996 h 759417"/>
              <a:gd name="connsiteX2" fmla="*/ 1115878 w 1476364"/>
              <a:gd name="connsiteY2" fmla="*/ 27122 h 759417"/>
              <a:gd name="connsiteX3" fmla="*/ 1053884 w 1476364"/>
              <a:gd name="connsiteY3" fmla="*/ 19373 h 759417"/>
              <a:gd name="connsiteX4" fmla="*/ 1003515 w 1476364"/>
              <a:gd name="connsiteY4" fmla="*/ 11623 h 759417"/>
              <a:gd name="connsiteX5" fmla="*/ 972518 w 1476364"/>
              <a:gd name="connsiteY5" fmla="*/ 7749 h 759417"/>
              <a:gd name="connsiteX6" fmla="*/ 953145 w 1476364"/>
              <a:gd name="connsiteY6" fmla="*/ 3874 h 759417"/>
              <a:gd name="connsiteX7" fmla="*/ 879528 w 1476364"/>
              <a:gd name="connsiteY7" fmla="*/ 0 h 759417"/>
              <a:gd name="connsiteX8" fmla="*/ 767166 w 1476364"/>
              <a:gd name="connsiteY8" fmla="*/ 3874 h 759417"/>
              <a:gd name="connsiteX9" fmla="*/ 751667 w 1476364"/>
              <a:gd name="connsiteY9" fmla="*/ 7749 h 759417"/>
              <a:gd name="connsiteX10" fmla="*/ 736169 w 1476364"/>
              <a:gd name="connsiteY10" fmla="*/ 30996 h 759417"/>
              <a:gd name="connsiteX11" fmla="*/ 728420 w 1476364"/>
              <a:gd name="connsiteY11" fmla="*/ 42620 h 759417"/>
              <a:gd name="connsiteX12" fmla="*/ 705172 w 1476364"/>
              <a:gd name="connsiteY12" fmla="*/ 58118 h 759417"/>
              <a:gd name="connsiteX13" fmla="*/ 693549 w 1476364"/>
              <a:gd name="connsiteY13" fmla="*/ 65867 h 759417"/>
              <a:gd name="connsiteX14" fmla="*/ 681925 w 1476364"/>
              <a:gd name="connsiteY14" fmla="*/ 73617 h 759417"/>
              <a:gd name="connsiteX15" fmla="*/ 658678 w 1476364"/>
              <a:gd name="connsiteY15" fmla="*/ 108488 h 759417"/>
              <a:gd name="connsiteX16" fmla="*/ 650928 w 1476364"/>
              <a:gd name="connsiteY16" fmla="*/ 120111 h 759417"/>
              <a:gd name="connsiteX17" fmla="*/ 631556 w 1476364"/>
              <a:gd name="connsiteY17" fmla="*/ 154983 h 759417"/>
              <a:gd name="connsiteX18" fmla="*/ 623806 w 1476364"/>
              <a:gd name="connsiteY18" fmla="*/ 162732 h 759417"/>
              <a:gd name="connsiteX19" fmla="*/ 604433 w 1476364"/>
              <a:gd name="connsiteY19" fmla="*/ 182105 h 759417"/>
              <a:gd name="connsiteX20" fmla="*/ 596684 w 1476364"/>
              <a:gd name="connsiteY20" fmla="*/ 193728 h 759417"/>
              <a:gd name="connsiteX21" fmla="*/ 588935 w 1476364"/>
              <a:gd name="connsiteY21" fmla="*/ 201478 h 759417"/>
              <a:gd name="connsiteX22" fmla="*/ 581186 w 1476364"/>
              <a:gd name="connsiteY22" fmla="*/ 224725 h 759417"/>
              <a:gd name="connsiteX23" fmla="*/ 577311 w 1476364"/>
              <a:gd name="connsiteY23" fmla="*/ 236349 h 759417"/>
              <a:gd name="connsiteX24" fmla="*/ 573437 w 1476364"/>
              <a:gd name="connsiteY24" fmla="*/ 247973 h 759417"/>
              <a:gd name="connsiteX25" fmla="*/ 565688 w 1476364"/>
              <a:gd name="connsiteY25" fmla="*/ 259596 h 759417"/>
              <a:gd name="connsiteX26" fmla="*/ 561813 w 1476364"/>
              <a:gd name="connsiteY26" fmla="*/ 271220 h 759417"/>
              <a:gd name="connsiteX27" fmla="*/ 526942 w 1476364"/>
              <a:gd name="connsiteY27" fmla="*/ 302217 h 759417"/>
              <a:gd name="connsiteX28" fmla="*/ 515318 w 1476364"/>
              <a:gd name="connsiteY28" fmla="*/ 313840 h 759417"/>
              <a:gd name="connsiteX29" fmla="*/ 492071 w 1476364"/>
              <a:gd name="connsiteY29" fmla="*/ 321589 h 759417"/>
              <a:gd name="connsiteX30" fmla="*/ 468823 w 1476364"/>
              <a:gd name="connsiteY30" fmla="*/ 337088 h 759417"/>
              <a:gd name="connsiteX31" fmla="*/ 430078 w 1476364"/>
              <a:gd name="connsiteY31" fmla="*/ 360335 h 759417"/>
              <a:gd name="connsiteX32" fmla="*/ 402956 w 1476364"/>
              <a:gd name="connsiteY32" fmla="*/ 379708 h 759417"/>
              <a:gd name="connsiteX33" fmla="*/ 371959 w 1476364"/>
              <a:gd name="connsiteY33" fmla="*/ 402956 h 759417"/>
              <a:gd name="connsiteX34" fmla="*/ 348711 w 1476364"/>
              <a:gd name="connsiteY34" fmla="*/ 410705 h 759417"/>
              <a:gd name="connsiteX35" fmla="*/ 337088 w 1476364"/>
              <a:gd name="connsiteY35" fmla="*/ 414579 h 759417"/>
              <a:gd name="connsiteX36" fmla="*/ 321589 w 1476364"/>
              <a:gd name="connsiteY36" fmla="*/ 418454 h 759417"/>
              <a:gd name="connsiteX37" fmla="*/ 271220 w 1476364"/>
              <a:gd name="connsiteY37" fmla="*/ 430078 h 759417"/>
              <a:gd name="connsiteX38" fmla="*/ 259596 w 1476364"/>
              <a:gd name="connsiteY38" fmla="*/ 433952 h 759417"/>
              <a:gd name="connsiteX39" fmla="*/ 193728 w 1476364"/>
              <a:gd name="connsiteY39" fmla="*/ 445576 h 759417"/>
              <a:gd name="connsiteX40" fmla="*/ 182105 w 1476364"/>
              <a:gd name="connsiteY40" fmla="*/ 449450 h 759417"/>
              <a:gd name="connsiteX41" fmla="*/ 139484 w 1476364"/>
              <a:gd name="connsiteY41" fmla="*/ 445576 h 759417"/>
              <a:gd name="connsiteX42" fmla="*/ 112362 w 1476364"/>
              <a:gd name="connsiteY42" fmla="*/ 441701 h 759417"/>
              <a:gd name="connsiteX43" fmla="*/ 61993 w 1476364"/>
              <a:gd name="connsiteY43" fmla="*/ 437827 h 759417"/>
              <a:gd name="connsiteX44" fmla="*/ 7749 w 1476364"/>
              <a:gd name="connsiteY44" fmla="*/ 441701 h 759417"/>
              <a:gd name="connsiteX45" fmla="*/ 0 w 1476364"/>
              <a:gd name="connsiteY45" fmla="*/ 464949 h 759417"/>
              <a:gd name="connsiteX46" fmla="*/ 3874 w 1476364"/>
              <a:gd name="connsiteY46" fmla="*/ 573437 h 759417"/>
              <a:gd name="connsiteX47" fmla="*/ 7749 w 1476364"/>
              <a:gd name="connsiteY47" fmla="*/ 585061 h 759417"/>
              <a:gd name="connsiteX48" fmla="*/ 15498 w 1476364"/>
              <a:gd name="connsiteY48" fmla="*/ 596684 h 759417"/>
              <a:gd name="connsiteX49" fmla="*/ 34871 w 1476364"/>
              <a:gd name="connsiteY49" fmla="*/ 616057 h 759417"/>
              <a:gd name="connsiteX50" fmla="*/ 58118 w 1476364"/>
              <a:gd name="connsiteY50" fmla="*/ 635430 h 759417"/>
              <a:gd name="connsiteX51" fmla="*/ 65867 w 1476364"/>
              <a:gd name="connsiteY51" fmla="*/ 647054 h 759417"/>
              <a:gd name="connsiteX52" fmla="*/ 89115 w 1476364"/>
              <a:gd name="connsiteY52" fmla="*/ 662552 h 759417"/>
              <a:gd name="connsiteX53" fmla="*/ 100739 w 1476364"/>
              <a:gd name="connsiteY53" fmla="*/ 670301 h 759417"/>
              <a:gd name="connsiteX54" fmla="*/ 123986 w 1476364"/>
              <a:gd name="connsiteY54" fmla="*/ 689674 h 759417"/>
              <a:gd name="connsiteX55" fmla="*/ 139484 w 1476364"/>
              <a:gd name="connsiteY55" fmla="*/ 701298 h 759417"/>
              <a:gd name="connsiteX56" fmla="*/ 154983 w 1476364"/>
              <a:gd name="connsiteY56" fmla="*/ 709047 h 759417"/>
              <a:gd name="connsiteX57" fmla="*/ 166606 w 1476364"/>
              <a:gd name="connsiteY57" fmla="*/ 716796 h 759417"/>
              <a:gd name="connsiteX58" fmla="*/ 189854 w 1476364"/>
              <a:gd name="connsiteY58" fmla="*/ 724545 h 759417"/>
              <a:gd name="connsiteX59" fmla="*/ 197603 w 1476364"/>
              <a:gd name="connsiteY59" fmla="*/ 732295 h 759417"/>
              <a:gd name="connsiteX60" fmla="*/ 240223 w 1476364"/>
              <a:gd name="connsiteY60" fmla="*/ 740044 h 759417"/>
              <a:gd name="connsiteX61" fmla="*/ 278969 w 1476364"/>
              <a:gd name="connsiteY61" fmla="*/ 747793 h 759417"/>
              <a:gd name="connsiteX62" fmla="*/ 302217 w 1476364"/>
              <a:gd name="connsiteY62" fmla="*/ 751667 h 759417"/>
              <a:gd name="connsiteX63" fmla="*/ 340962 w 1476364"/>
              <a:gd name="connsiteY63" fmla="*/ 759417 h 759417"/>
              <a:gd name="connsiteX64" fmla="*/ 375833 w 1476364"/>
              <a:gd name="connsiteY64" fmla="*/ 755542 h 759417"/>
              <a:gd name="connsiteX65" fmla="*/ 399081 w 1476364"/>
              <a:gd name="connsiteY65" fmla="*/ 747793 h 759417"/>
              <a:gd name="connsiteX66" fmla="*/ 437827 w 1476364"/>
              <a:gd name="connsiteY66" fmla="*/ 743918 h 759417"/>
              <a:gd name="connsiteX67" fmla="*/ 453325 w 1476364"/>
              <a:gd name="connsiteY67" fmla="*/ 740044 h 759417"/>
              <a:gd name="connsiteX68" fmla="*/ 461074 w 1476364"/>
              <a:gd name="connsiteY68" fmla="*/ 716796 h 759417"/>
              <a:gd name="connsiteX69" fmla="*/ 464949 w 1476364"/>
              <a:gd name="connsiteY69" fmla="*/ 705173 h 759417"/>
              <a:gd name="connsiteX70" fmla="*/ 484322 w 1476364"/>
              <a:gd name="connsiteY70" fmla="*/ 685800 h 759417"/>
              <a:gd name="connsiteX71" fmla="*/ 495945 w 1476364"/>
              <a:gd name="connsiteY71" fmla="*/ 674176 h 759417"/>
              <a:gd name="connsiteX72" fmla="*/ 511444 w 1476364"/>
              <a:gd name="connsiteY72" fmla="*/ 666427 h 759417"/>
              <a:gd name="connsiteX73" fmla="*/ 546315 w 1476364"/>
              <a:gd name="connsiteY73" fmla="*/ 635430 h 759417"/>
              <a:gd name="connsiteX74" fmla="*/ 557939 w 1476364"/>
              <a:gd name="connsiteY74" fmla="*/ 616057 h 759417"/>
              <a:gd name="connsiteX75" fmla="*/ 561813 w 1476364"/>
              <a:gd name="connsiteY75" fmla="*/ 604434 h 759417"/>
              <a:gd name="connsiteX76" fmla="*/ 585061 w 1476364"/>
              <a:gd name="connsiteY76" fmla="*/ 577311 h 759417"/>
              <a:gd name="connsiteX77" fmla="*/ 612183 w 1476364"/>
              <a:gd name="connsiteY77" fmla="*/ 569562 h 759417"/>
              <a:gd name="connsiteX78" fmla="*/ 666427 w 1476364"/>
              <a:gd name="connsiteY78" fmla="*/ 561813 h 759417"/>
              <a:gd name="connsiteX79" fmla="*/ 709047 w 1476364"/>
              <a:gd name="connsiteY79" fmla="*/ 554064 h 759417"/>
              <a:gd name="connsiteX80" fmla="*/ 720671 w 1476364"/>
              <a:gd name="connsiteY80" fmla="*/ 550189 h 759417"/>
              <a:gd name="connsiteX81" fmla="*/ 743918 w 1476364"/>
              <a:gd name="connsiteY81" fmla="*/ 534691 h 759417"/>
              <a:gd name="connsiteX82" fmla="*/ 759417 w 1476364"/>
              <a:gd name="connsiteY82" fmla="*/ 530817 h 759417"/>
              <a:gd name="connsiteX83" fmla="*/ 805911 w 1476364"/>
              <a:gd name="connsiteY83" fmla="*/ 534691 h 759417"/>
              <a:gd name="connsiteX84" fmla="*/ 836908 w 1476364"/>
              <a:gd name="connsiteY84" fmla="*/ 542440 h 759417"/>
              <a:gd name="connsiteX85" fmla="*/ 929898 w 1476364"/>
              <a:gd name="connsiteY85" fmla="*/ 546315 h 759417"/>
              <a:gd name="connsiteX86" fmla="*/ 964769 w 1476364"/>
              <a:gd name="connsiteY86" fmla="*/ 554064 h 759417"/>
              <a:gd name="connsiteX87" fmla="*/ 988017 w 1476364"/>
              <a:gd name="connsiteY87" fmla="*/ 561813 h 759417"/>
              <a:gd name="connsiteX88" fmla="*/ 1011264 w 1476364"/>
              <a:gd name="connsiteY88" fmla="*/ 569562 h 759417"/>
              <a:gd name="connsiteX89" fmla="*/ 1034511 w 1476364"/>
              <a:gd name="connsiteY89" fmla="*/ 577311 h 759417"/>
              <a:gd name="connsiteX90" fmla="*/ 1046135 w 1476364"/>
              <a:gd name="connsiteY90" fmla="*/ 581186 h 759417"/>
              <a:gd name="connsiteX91" fmla="*/ 1081006 w 1476364"/>
              <a:gd name="connsiteY91" fmla="*/ 585061 h 759417"/>
              <a:gd name="connsiteX92" fmla="*/ 1104254 w 1476364"/>
              <a:gd name="connsiteY92" fmla="*/ 592810 h 759417"/>
              <a:gd name="connsiteX93" fmla="*/ 1119752 w 1476364"/>
              <a:gd name="connsiteY93" fmla="*/ 600559 h 759417"/>
              <a:gd name="connsiteX94" fmla="*/ 1146874 w 1476364"/>
              <a:gd name="connsiteY94" fmla="*/ 608308 h 759417"/>
              <a:gd name="connsiteX95" fmla="*/ 1173996 w 1476364"/>
              <a:gd name="connsiteY95" fmla="*/ 619932 h 759417"/>
              <a:gd name="connsiteX96" fmla="*/ 1193369 w 1476364"/>
              <a:gd name="connsiteY96" fmla="*/ 623806 h 759417"/>
              <a:gd name="connsiteX97" fmla="*/ 1224366 w 1476364"/>
              <a:gd name="connsiteY97" fmla="*/ 631556 h 759417"/>
              <a:gd name="connsiteX98" fmla="*/ 1239864 w 1476364"/>
              <a:gd name="connsiteY98" fmla="*/ 635430 h 759417"/>
              <a:gd name="connsiteX99" fmla="*/ 1286359 w 1476364"/>
              <a:gd name="connsiteY99" fmla="*/ 647054 h 759417"/>
              <a:gd name="connsiteX100" fmla="*/ 1379349 w 1476364"/>
              <a:gd name="connsiteY100" fmla="*/ 650928 h 759417"/>
              <a:gd name="connsiteX101" fmla="*/ 1456840 w 1476364"/>
              <a:gd name="connsiteY101" fmla="*/ 654803 h 759417"/>
              <a:gd name="connsiteX102" fmla="*/ 1468464 w 1476364"/>
              <a:gd name="connsiteY102" fmla="*/ 658678 h 759417"/>
              <a:gd name="connsiteX103" fmla="*/ 1476213 w 1476364"/>
              <a:gd name="connsiteY103" fmla="*/ 650928 h 759417"/>
              <a:gd name="connsiteX104" fmla="*/ 1472339 w 1476364"/>
              <a:gd name="connsiteY104" fmla="*/ 631556 h 759417"/>
              <a:gd name="connsiteX105" fmla="*/ 1468464 w 1476364"/>
              <a:gd name="connsiteY105" fmla="*/ 608308 h 759417"/>
              <a:gd name="connsiteX106" fmla="*/ 1456840 w 1476364"/>
              <a:gd name="connsiteY106" fmla="*/ 565688 h 759417"/>
              <a:gd name="connsiteX107" fmla="*/ 1449091 w 1476364"/>
              <a:gd name="connsiteY107" fmla="*/ 542440 h 759417"/>
              <a:gd name="connsiteX108" fmla="*/ 1433593 w 1476364"/>
              <a:gd name="connsiteY108" fmla="*/ 523067 h 759417"/>
              <a:gd name="connsiteX109" fmla="*/ 1418095 w 1476364"/>
              <a:gd name="connsiteY109" fmla="*/ 503695 h 759417"/>
              <a:gd name="connsiteX110" fmla="*/ 1402596 w 1476364"/>
              <a:gd name="connsiteY110" fmla="*/ 480447 h 759417"/>
              <a:gd name="connsiteX111" fmla="*/ 1394847 w 1476364"/>
              <a:gd name="connsiteY111" fmla="*/ 468823 h 759417"/>
              <a:gd name="connsiteX112" fmla="*/ 1390972 w 1476364"/>
              <a:gd name="connsiteY112" fmla="*/ 457200 h 759417"/>
              <a:gd name="connsiteX113" fmla="*/ 1367725 w 1476364"/>
              <a:gd name="connsiteY113" fmla="*/ 433952 h 759417"/>
              <a:gd name="connsiteX114" fmla="*/ 1356101 w 1476364"/>
              <a:gd name="connsiteY114" fmla="*/ 399081 h 759417"/>
              <a:gd name="connsiteX115" fmla="*/ 1352227 w 1476364"/>
              <a:gd name="connsiteY115" fmla="*/ 387457 h 759417"/>
              <a:gd name="connsiteX116" fmla="*/ 1344478 w 1476364"/>
              <a:gd name="connsiteY116" fmla="*/ 356461 h 759417"/>
              <a:gd name="connsiteX117" fmla="*/ 1328979 w 1476364"/>
              <a:gd name="connsiteY117" fmla="*/ 309966 h 759417"/>
              <a:gd name="connsiteX118" fmla="*/ 1321230 w 1476364"/>
              <a:gd name="connsiteY118" fmla="*/ 286718 h 759417"/>
              <a:gd name="connsiteX119" fmla="*/ 1313481 w 1476364"/>
              <a:gd name="connsiteY119" fmla="*/ 271220 h 759417"/>
              <a:gd name="connsiteX120" fmla="*/ 1305732 w 1476364"/>
              <a:gd name="connsiteY120" fmla="*/ 244098 h 759417"/>
              <a:gd name="connsiteX121" fmla="*/ 1294108 w 1476364"/>
              <a:gd name="connsiteY121" fmla="*/ 209227 h 759417"/>
              <a:gd name="connsiteX122" fmla="*/ 1290233 w 1476364"/>
              <a:gd name="connsiteY122" fmla="*/ 197603 h 759417"/>
              <a:gd name="connsiteX123" fmla="*/ 1286359 w 1476364"/>
              <a:gd name="connsiteY123" fmla="*/ 185979 h 759417"/>
              <a:gd name="connsiteX124" fmla="*/ 1278610 w 1476364"/>
              <a:gd name="connsiteY124" fmla="*/ 166606 h 759417"/>
              <a:gd name="connsiteX125" fmla="*/ 1270861 w 1476364"/>
              <a:gd name="connsiteY125" fmla="*/ 143359 h 759417"/>
              <a:gd name="connsiteX126" fmla="*/ 1266986 w 1476364"/>
              <a:gd name="connsiteY126" fmla="*/ 131735 h 759417"/>
              <a:gd name="connsiteX127" fmla="*/ 1259237 w 1476364"/>
              <a:gd name="connsiteY127" fmla="*/ 112362 h 759417"/>
              <a:gd name="connsiteX128" fmla="*/ 1255362 w 1476364"/>
              <a:gd name="connsiteY128" fmla="*/ 96864 h 759417"/>
              <a:gd name="connsiteX129" fmla="*/ 1247613 w 1476364"/>
              <a:gd name="connsiteY129" fmla="*/ 73617 h 759417"/>
              <a:gd name="connsiteX130" fmla="*/ 1239864 w 1476364"/>
              <a:gd name="connsiteY130" fmla="*/ 50369 h 759417"/>
              <a:gd name="connsiteX131" fmla="*/ 1220491 w 1476364"/>
              <a:gd name="connsiteY131" fmla="*/ 27122 h 75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476364" h="759417">
                <a:moveTo>
                  <a:pt x="1220491" y="27122"/>
                </a:moveTo>
                <a:cubicBezTo>
                  <a:pt x="1208221" y="23893"/>
                  <a:pt x="1184374" y="30996"/>
                  <a:pt x="1166247" y="30996"/>
                </a:cubicBezTo>
                <a:cubicBezTo>
                  <a:pt x="1149408" y="30996"/>
                  <a:pt x="1132648" y="28647"/>
                  <a:pt x="1115878" y="27122"/>
                </a:cubicBezTo>
                <a:cubicBezTo>
                  <a:pt x="1089037" y="24682"/>
                  <a:pt x="1079226" y="22993"/>
                  <a:pt x="1053884" y="19373"/>
                </a:cubicBezTo>
                <a:cubicBezTo>
                  <a:pt x="1029275" y="11169"/>
                  <a:pt x="1048462" y="16617"/>
                  <a:pt x="1003515" y="11623"/>
                </a:cubicBezTo>
                <a:cubicBezTo>
                  <a:pt x="993166" y="10473"/>
                  <a:pt x="982810" y="9332"/>
                  <a:pt x="972518" y="7749"/>
                </a:cubicBezTo>
                <a:cubicBezTo>
                  <a:pt x="966009" y="6748"/>
                  <a:pt x="959708" y="4421"/>
                  <a:pt x="953145" y="3874"/>
                </a:cubicBezTo>
                <a:cubicBezTo>
                  <a:pt x="928657" y="1833"/>
                  <a:pt x="904067" y="1291"/>
                  <a:pt x="879528" y="0"/>
                </a:cubicBezTo>
                <a:cubicBezTo>
                  <a:pt x="842074" y="1291"/>
                  <a:pt x="804574" y="1607"/>
                  <a:pt x="767166" y="3874"/>
                </a:cubicBezTo>
                <a:cubicBezTo>
                  <a:pt x="761850" y="4196"/>
                  <a:pt x="755675" y="4242"/>
                  <a:pt x="751667" y="7749"/>
                </a:cubicBezTo>
                <a:cubicBezTo>
                  <a:pt x="744658" y="13882"/>
                  <a:pt x="741335" y="23247"/>
                  <a:pt x="736169" y="30996"/>
                </a:cubicBezTo>
                <a:cubicBezTo>
                  <a:pt x="733586" y="34871"/>
                  <a:pt x="732295" y="40037"/>
                  <a:pt x="728420" y="42620"/>
                </a:cubicBezTo>
                <a:lnTo>
                  <a:pt x="705172" y="58118"/>
                </a:lnTo>
                <a:lnTo>
                  <a:pt x="693549" y="65867"/>
                </a:lnTo>
                <a:lnTo>
                  <a:pt x="681925" y="73617"/>
                </a:lnTo>
                <a:lnTo>
                  <a:pt x="658678" y="108488"/>
                </a:lnTo>
                <a:lnTo>
                  <a:pt x="650928" y="120111"/>
                </a:lnTo>
                <a:cubicBezTo>
                  <a:pt x="646057" y="134727"/>
                  <a:pt x="644878" y="141662"/>
                  <a:pt x="631556" y="154983"/>
                </a:cubicBezTo>
                <a:cubicBezTo>
                  <a:pt x="628973" y="157566"/>
                  <a:pt x="626088" y="159879"/>
                  <a:pt x="623806" y="162732"/>
                </a:cubicBezTo>
                <a:cubicBezTo>
                  <a:pt x="609044" y="181184"/>
                  <a:pt x="624362" y="168820"/>
                  <a:pt x="604433" y="182105"/>
                </a:cubicBezTo>
                <a:cubicBezTo>
                  <a:pt x="601850" y="185979"/>
                  <a:pt x="599593" y="190092"/>
                  <a:pt x="596684" y="193728"/>
                </a:cubicBezTo>
                <a:cubicBezTo>
                  <a:pt x="594402" y="196581"/>
                  <a:pt x="590569" y="198211"/>
                  <a:pt x="588935" y="201478"/>
                </a:cubicBezTo>
                <a:cubicBezTo>
                  <a:pt x="585282" y="208784"/>
                  <a:pt x="583769" y="216976"/>
                  <a:pt x="581186" y="224725"/>
                </a:cubicBezTo>
                <a:lnTo>
                  <a:pt x="577311" y="236349"/>
                </a:lnTo>
                <a:cubicBezTo>
                  <a:pt x="576020" y="240224"/>
                  <a:pt x="575703" y="244575"/>
                  <a:pt x="573437" y="247973"/>
                </a:cubicBezTo>
                <a:cubicBezTo>
                  <a:pt x="570854" y="251847"/>
                  <a:pt x="567770" y="255431"/>
                  <a:pt x="565688" y="259596"/>
                </a:cubicBezTo>
                <a:cubicBezTo>
                  <a:pt x="563861" y="263249"/>
                  <a:pt x="564321" y="267996"/>
                  <a:pt x="561813" y="271220"/>
                </a:cubicBezTo>
                <a:cubicBezTo>
                  <a:pt x="534060" y="306903"/>
                  <a:pt x="548200" y="284503"/>
                  <a:pt x="526942" y="302217"/>
                </a:cubicBezTo>
                <a:cubicBezTo>
                  <a:pt x="522733" y="305725"/>
                  <a:pt x="520108" y="311179"/>
                  <a:pt x="515318" y="313840"/>
                </a:cubicBezTo>
                <a:cubicBezTo>
                  <a:pt x="508178" y="317807"/>
                  <a:pt x="492071" y="321589"/>
                  <a:pt x="492071" y="321589"/>
                </a:cubicBezTo>
                <a:cubicBezTo>
                  <a:pt x="484322" y="326755"/>
                  <a:pt x="477153" y="332923"/>
                  <a:pt x="468823" y="337088"/>
                </a:cubicBezTo>
                <a:cubicBezTo>
                  <a:pt x="456593" y="343203"/>
                  <a:pt x="439429" y="350984"/>
                  <a:pt x="430078" y="360335"/>
                </a:cubicBezTo>
                <a:cubicBezTo>
                  <a:pt x="411691" y="378722"/>
                  <a:pt x="421510" y="373524"/>
                  <a:pt x="402956" y="379708"/>
                </a:cubicBezTo>
                <a:cubicBezTo>
                  <a:pt x="393777" y="388886"/>
                  <a:pt x="385098" y="398577"/>
                  <a:pt x="371959" y="402956"/>
                </a:cubicBezTo>
                <a:lnTo>
                  <a:pt x="348711" y="410705"/>
                </a:lnTo>
                <a:cubicBezTo>
                  <a:pt x="344837" y="411996"/>
                  <a:pt x="341050" y="413588"/>
                  <a:pt x="337088" y="414579"/>
                </a:cubicBezTo>
                <a:cubicBezTo>
                  <a:pt x="331922" y="415871"/>
                  <a:pt x="326690" y="416924"/>
                  <a:pt x="321589" y="418454"/>
                </a:cubicBezTo>
                <a:cubicBezTo>
                  <a:pt x="282910" y="430058"/>
                  <a:pt x="313995" y="423967"/>
                  <a:pt x="271220" y="430078"/>
                </a:cubicBezTo>
                <a:cubicBezTo>
                  <a:pt x="267345" y="431369"/>
                  <a:pt x="263558" y="432961"/>
                  <a:pt x="259596" y="433952"/>
                </a:cubicBezTo>
                <a:cubicBezTo>
                  <a:pt x="237891" y="439378"/>
                  <a:pt x="215432" y="440150"/>
                  <a:pt x="193728" y="445576"/>
                </a:cubicBezTo>
                <a:cubicBezTo>
                  <a:pt x="189766" y="446566"/>
                  <a:pt x="185979" y="448159"/>
                  <a:pt x="182105" y="449450"/>
                </a:cubicBezTo>
                <a:cubicBezTo>
                  <a:pt x="167898" y="448159"/>
                  <a:pt x="153662" y="447151"/>
                  <a:pt x="139484" y="445576"/>
                </a:cubicBezTo>
                <a:cubicBezTo>
                  <a:pt x="130407" y="444568"/>
                  <a:pt x="121449" y="442610"/>
                  <a:pt x="112362" y="441701"/>
                </a:cubicBezTo>
                <a:cubicBezTo>
                  <a:pt x="95606" y="440025"/>
                  <a:pt x="78783" y="439118"/>
                  <a:pt x="61993" y="437827"/>
                </a:cubicBezTo>
                <a:cubicBezTo>
                  <a:pt x="43912" y="439118"/>
                  <a:pt x="24357" y="434435"/>
                  <a:pt x="7749" y="441701"/>
                </a:cubicBezTo>
                <a:cubicBezTo>
                  <a:pt x="265" y="444975"/>
                  <a:pt x="0" y="464949"/>
                  <a:pt x="0" y="464949"/>
                </a:cubicBezTo>
                <a:cubicBezTo>
                  <a:pt x="1291" y="501112"/>
                  <a:pt x="1544" y="537326"/>
                  <a:pt x="3874" y="573437"/>
                </a:cubicBezTo>
                <a:cubicBezTo>
                  <a:pt x="4137" y="577513"/>
                  <a:pt x="5922" y="581408"/>
                  <a:pt x="7749" y="585061"/>
                </a:cubicBezTo>
                <a:cubicBezTo>
                  <a:pt x="9831" y="589226"/>
                  <a:pt x="12432" y="593180"/>
                  <a:pt x="15498" y="596684"/>
                </a:cubicBezTo>
                <a:cubicBezTo>
                  <a:pt x="21512" y="603557"/>
                  <a:pt x="28413" y="609599"/>
                  <a:pt x="34871" y="616057"/>
                </a:cubicBezTo>
                <a:cubicBezTo>
                  <a:pt x="49788" y="630974"/>
                  <a:pt x="41936" y="624641"/>
                  <a:pt x="58118" y="635430"/>
                </a:cubicBezTo>
                <a:cubicBezTo>
                  <a:pt x="60701" y="639305"/>
                  <a:pt x="62362" y="643988"/>
                  <a:pt x="65867" y="647054"/>
                </a:cubicBezTo>
                <a:cubicBezTo>
                  <a:pt x="72876" y="653187"/>
                  <a:pt x="81366" y="657386"/>
                  <a:pt x="89115" y="662552"/>
                </a:cubicBezTo>
                <a:cubicBezTo>
                  <a:pt x="92990" y="665135"/>
                  <a:pt x="97446" y="667008"/>
                  <a:pt x="100739" y="670301"/>
                </a:cubicBezTo>
                <a:cubicBezTo>
                  <a:pt x="118830" y="688393"/>
                  <a:pt x="105104" y="676187"/>
                  <a:pt x="123986" y="689674"/>
                </a:cubicBezTo>
                <a:cubicBezTo>
                  <a:pt x="129241" y="693427"/>
                  <a:pt x="134008" y="697875"/>
                  <a:pt x="139484" y="701298"/>
                </a:cubicBezTo>
                <a:cubicBezTo>
                  <a:pt x="144382" y="704359"/>
                  <a:pt x="149968" y="706181"/>
                  <a:pt x="154983" y="709047"/>
                </a:cubicBezTo>
                <a:cubicBezTo>
                  <a:pt x="159026" y="711357"/>
                  <a:pt x="162351" y="714905"/>
                  <a:pt x="166606" y="716796"/>
                </a:cubicBezTo>
                <a:cubicBezTo>
                  <a:pt x="174070" y="720113"/>
                  <a:pt x="189854" y="724545"/>
                  <a:pt x="189854" y="724545"/>
                </a:cubicBezTo>
                <a:cubicBezTo>
                  <a:pt x="192437" y="727128"/>
                  <a:pt x="194245" y="730856"/>
                  <a:pt x="197603" y="732295"/>
                </a:cubicBezTo>
                <a:cubicBezTo>
                  <a:pt x="201156" y="733818"/>
                  <a:pt x="238542" y="739729"/>
                  <a:pt x="240223" y="740044"/>
                </a:cubicBezTo>
                <a:cubicBezTo>
                  <a:pt x="253168" y="742471"/>
                  <a:pt x="265977" y="745628"/>
                  <a:pt x="278969" y="747793"/>
                </a:cubicBezTo>
                <a:cubicBezTo>
                  <a:pt x="286718" y="749084"/>
                  <a:pt x="294495" y="750219"/>
                  <a:pt x="302217" y="751667"/>
                </a:cubicBezTo>
                <a:cubicBezTo>
                  <a:pt x="315162" y="754094"/>
                  <a:pt x="340962" y="759417"/>
                  <a:pt x="340962" y="759417"/>
                </a:cubicBezTo>
                <a:cubicBezTo>
                  <a:pt x="352586" y="758125"/>
                  <a:pt x="364365" y="757836"/>
                  <a:pt x="375833" y="755542"/>
                </a:cubicBezTo>
                <a:cubicBezTo>
                  <a:pt x="383843" y="753940"/>
                  <a:pt x="390953" y="748606"/>
                  <a:pt x="399081" y="747793"/>
                </a:cubicBezTo>
                <a:lnTo>
                  <a:pt x="437827" y="743918"/>
                </a:lnTo>
                <a:cubicBezTo>
                  <a:pt x="442993" y="742627"/>
                  <a:pt x="449860" y="744087"/>
                  <a:pt x="453325" y="740044"/>
                </a:cubicBezTo>
                <a:cubicBezTo>
                  <a:pt x="458641" y="733842"/>
                  <a:pt x="458491" y="724545"/>
                  <a:pt x="461074" y="716796"/>
                </a:cubicBezTo>
                <a:cubicBezTo>
                  <a:pt x="462366" y="712922"/>
                  <a:pt x="462061" y="708061"/>
                  <a:pt x="464949" y="705173"/>
                </a:cubicBezTo>
                <a:lnTo>
                  <a:pt x="484322" y="685800"/>
                </a:lnTo>
                <a:cubicBezTo>
                  <a:pt x="488196" y="681925"/>
                  <a:pt x="491044" y="676626"/>
                  <a:pt x="495945" y="674176"/>
                </a:cubicBezTo>
                <a:lnTo>
                  <a:pt x="511444" y="666427"/>
                </a:lnTo>
                <a:cubicBezTo>
                  <a:pt x="537984" y="639886"/>
                  <a:pt x="525572" y="649258"/>
                  <a:pt x="546315" y="635430"/>
                </a:cubicBezTo>
                <a:cubicBezTo>
                  <a:pt x="557288" y="602505"/>
                  <a:pt x="541984" y="642647"/>
                  <a:pt x="557939" y="616057"/>
                </a:cubicBezTo>
                <a:cubicBezTo>
                  <a:pt x="560040" y="612555"/>
                  <a:pt x="559787" y="607980"/>
                  <a:pt x="561813" y="604434"/>
                </a:cubicBezTo>
                <a:cubicBezTo>
                  <a:pt x="565119" y="598649"/>
                  <a:pt x="578718" y="581539"/>
                  <a:pt x="585061" y="577311"/>
                </a:cubicBezTo>
                <a:cubicBezTo>
                  <a:pt x="588295" y="575155"/>
                  <a:pt x="610249" y="569992"/>
                  <a:pt x="612183" y="569562"/>
                </a:cubicBezTo>
                <a:cubicBezTo>
                  <a:pt x="641133" y="563129"/>
                  <a:pt x="628369" y="566887"/>
                  <a:pt x="666427" y="561813"/>
                </a:cubicBezTo>
                <a:cubicBezTo>
                  <a:pt x="673839" y="560825"/>
                  <a:pt x="700691" y="556153"/>
                  <a:pt x="709047" y="554064"/>
                </a:cubicBezTo>
                <a:cubicBezTo>
                  <a:pt x="713009" y="553073"/>
                  <a:pt x="717101" y="552173"/>
                  <a:pt x="720671" y="550189"/>
                </a:cubicBezTo>
                <a:cubicBezTo>
                  <a:pt x="728812" y="545666"/>
                  <a:pt x="734883" y="536949"/>
                  <a:pt x="743918" y="534691"/>
                </a:cubicBezTo>
                <a:lnTo>
                  <a:pt x="759417" y="530817"/>
                </a:lnTo>
                <a:cubicBezTo>
                  <a:pt x="774915" y="532108"/>
                  <a:pt x="790496" y="532636"/>
                  <a:pt x="805911" y="534691"/>
                </a:cubicBezTo>
                <a:cubicBezTo>
                  <a:pt x="849811" y="540544"/>
                  <a:pt x="771562" y="537933"/>
                  <a:pt x="836908" y="542440"/>
                </a:cubicBezTo>
                <a:cubicBezTo>
                  <a:pt x="867858" y="544574"/>
                  <a:pt x="898901" y="545023"/>
                  <a:pt x="929898" y="546315"/>
                </a:cubicBezTo>
                <a:cubicBezTo>
                  <a:pt x="940971" y="548529"/>
                  <a:pt x="953816" y="550778"/>
                  <a:pt x="964769" y="554064"/>
                </a:cubicBezTo>
                <a:cubicBezTo>
                  <a:pt x="972593" y="556411"/>
                  <a:pt x="980268" y="559230"/>
                  <a:pt x="988017" y="561813"/>
                </a:cubicBezTo>
                <a:lnTo>
                  <a:pt x="1011264" y="569562"/>
                </a:lnTo>
                <a:lnTo>
                  <a:pt x="1034511" y="577311"/>
                </a:lnTo>
                <a:cubicBezTo>
                  <a:pt x="1038386" y="578603"/>
                  <a:pt x="1042076" y="580735"/>
                  <a:pt x="1046135" y="581186"/>
                </a:cubicBezTo>
                <a:lnTo>
                  <a:pt x="1081006" y="585061"/>
                </a:lnTo>
                <a:cubicBezTo>
                  <a:pt x="1088755" y="587644"/>
                  <a:pt x="1096948" y="589157"/>
                  <a:pt x="1104254" y="592810"/>
                </a:cubicBezTo>
                <a:cubicBezTo>
                  <a:pt x="1109420" y="595393"/>
                  <a:pt x="1114344" y="598531"/>
                  <a:pt x="1119752" y="600559"/>
                </a:cubicBezTo>
                <a:cubicBezTo>
                  <a:pt x="1145953" y="610385"/>
                  <a:pt x="1125028" y="598946"/>
                  <a:pt x="1146874" y="608308"/>
                </a:cubicBezTo>
                <a:cubicBezTo>
                  <a:pt x="1162396" y="614960"/>
                  <a:pt x="1159459" y="616298"/>
                  <a:pt x="1173996" y="619932"/>
                </a:cubicBezTo>
                <a:cubicBezTo>
                  <a:pt x="1180385" y="621529"/>
                  <a:pt x="1186952" y="622325"/>
                  <a:pt x="1193369" y="623806"/>
                </a:cubicBezTo>
                <a:cubicBezTo>
                  <a:pt x="1203747" y="626201"/>
                  <a:pt x="1214034" y="628973"/>
                  <a:pt x="1224366" y="631556"/>
                </a:cubicBezTo>
                <a:cubicBezTo>
                  <a:pt x="1229532" y="632848"/>
                  <a:pt x="1234812" y="633746"/>
                  <a:pt x="1239864" y="635430"/>
                </a:cubicBezTo>
                <a:cubicBezTo>
                  <a:pt x="1258357" y="641594"/>
                  <a:pt x="1266795" y="645750"/>
                  <a:pt x="1286359" y="647054"/>
                </a:cubicBezTo>
                <a:cubicBezTo>
                  <a:pt x="1317314" y="649118"/>
                  <a:pt x="1348357" y="649519"/>
                  <a:pt x="1379349" y="650928"/>
                </a:cubicBezTo>
                <a:lnTo>
                  <a:pt x="1456840" y="654803"/>
                </a:lnTo>
                <a:cubicBezTo>
                  <a:pt x="1460715" y="656095"/>
                  <a:pt x="1464459" y="659479"/>
                  <a:pt x="1468464" y="658678"/>
                </a:cubicBezTo>
                <a:cubicBezTo>
                  <a:pt x="1472046" y="657961"/>
                  <a:pt x="1475696" y="654544"/>
                  <a:pt x="1476213" y="650928"/>
                </a:cubicBezTo>
                <a:cubicBezTo>
                  <a:pt x="1477144" y="644409"/>
                  <a:pt x="1473517" y="638035"/>
                  <a:pt x="1472339" y="631556"/>
                </a:cubicBezTo>
                <a:cubicBezTo>
                  <a:pt x="1470934" y="623826"/>
                  <a:pt x="1469869" y="616037"/>
                  <a:pt x="1468464" y="608308"/>
                </a:cubicBezTo>
                <a:cubicBezTo>
                  <a:pt x="1464082" y="584210"/>
                  <a:pt x="1465313" y="591109"/>
                  <a:pt x="1456840" y="565688"/>
                </a:cubicBezTo>
                <a:cubicBezTo>
                  <a:pt x="1456838" y="565683"/>
                  <a:pt x="1449094" y="542444"/>
                  <a:pt x="1449091" y="542440"/>
                </a:cubicBezTo>
                <a:cubicBezTo>
                  <a:pt x="1439316" y="527777"/>
                  <a:pt x="1444634" y="534110"/>
                  <a:pt x="1433593" y="523067"/>
                </a:cubicBezTo>
                <a:cubicBezTo>
                  <a:pt x="1424866" y="496892"/>
                  <a:pt x="1436969" y="525265"/>
                  <a:pt x="1418095" y="503695"/>
                </a:cubicBezTo>
                <a:cubicBezTo>
                  <a:pt x="1411962" y="496686"/>
                  <a:pt x="1407762" y="488196"/>
                  <a:pt x="1402596" y="480447"/>
                </a:cubicBezTo>
                <a:cubicBezTo>
                  <a:pt x="1400013" y="476572"/>
                  <a:pt x="1396320" y="473241"/>
                  <a:pt x="1394847" y="468823"/>
                </a:cubicBezTo>
                <a:cubicBezTo>
                  <a:pt x="1393555" y="464949"/>
                  <a:pt x="1393479" y="460424"/>
                  <a:pt x="1390972" y="457200"/>
                </a:cubicBezTo>
                <a:cubicBezTo>
                  <a:pt x="1384244" y="448550"/>
                  <a:pt x="1367725" y="433952"/>
                  <a:pt x="1367725" y="433952"/>
                </a:cubicBezTo>
                <a:lnTo>
                  <a:pt x="1356101" y="399081"/>
                </a:lnTo>
                <a:cubicBezTo>
                  <a:pt x="1354810" y="395206"/>
                  <a:pt x="1353218" y="391419"/>
                  <a:pt x="1352227" y="387457"/>
                </a:cubicBezTo>
                <a:cubicBezTo>
                  <a:pt x="1349644" y="377125"/>
                  <a:pt x="1347846" y="366564"/>
                  <a:pt x="1344478" y="356461"/>
                </a:cubicBezTo>
                <a:lnTo>
                  <a:pt x="1328979" y="309966"/>
                </a:lnTo>
                <a:lnTo>
                  <a:pt x="1321230" y="286718"/>
                </a:lnTo>
                <a:cubicBezTo>
                  <a:pt x="1318647" y="281552"/>
                  <a:pt x="1315756" y="276529"/>
                  <a:pt x="1313481" y="271220"/>
                </a:cubicBezTo>
                <a:cubicBezTo>
                  <a:pt x="1309138" y="261087"/>
                  <a:pt x="1309011" y="255029"/>
                  <a:pt x="1305732" y="244098"/>
                </a:cubicBezTo>
                <a:cubicBezTo>
                  <a:pt x="1305713" y="244035"/>
                  <a:pt x="1296056" y="215070"/>
                  <a:pt x="1294108" y="209227"/>
                </a:cubicBezTo>
                <a:lnTo>
                  <a:pt x="1290233" y="197603"/>
                </a:lnTo>
                <a:cubicBezTo>
                  <a:pt x="1288942" y="193728"/>
                  <a:pt x="1287876" y="189771"/>
                  <a:pt x="1286359" y="185979"/>
                </a:cubicBezTo>
                <a:cubicBezTo>
                  <a:pt x="1283776" y="179521"/>
                  <a:pt x="1280987" y="173142"/>
                  <a:pt x="1278610" y="166606"/>
                </a:cubicBezTo>
                <a:cubicBezTo>
                  <a:pt x="1275819" y="158930"/>
                  <a:pt x="1273444" y="151108"/>
                  <a:pt x="1270861" y="143359"/>
                </a:cubicBezTo>
                <a:cubicBezTo>
                  <a:pt x="1269569" y="139484"/>
                  <a:pt x="1268503" y="135527"/>
                  <a:pt x="1266986" y="131735"/>
                </a:cubicBezTo>
                <a:cubicBezTo>
                  <a:pt x="1264403" y="125277"/>
                  <a:pt x="1261436" y="118960"/>
                  <a:pt x="1259237" y="112362"/>
                </a:cubicBezTo>
                <a:cubicBezTo>
                  <a:pt x="1257553" y="107310"/>
                  <a:pt x="1256892" y="101964"/>
                  <a:pt x="1255362" y="96864"/>
                </a:cubicBezTo>
                <a:cubicBezTo>
                  <a:pt x="1253015" y="89040"/>
                  <a:pt x="1250196" y="81366"/>
                  <a:pt x="1247613" y="73617"/>
                </a:cubicBezTo>
                <a:cubicBezTo>
                  <a:pt x="1247611" y="73612"/>
                  <a:pt x="1239867" y="50373"/>
                  <a:pt x="1239864" y="50369"/>
                </a:cubicBezTo>
                <a:cubicBezTo>
                  <a:pt x="1230513" y="36342"/>
                  <a:pt x="1232761" y="30351"/>
                  <a:pt x="1220491" y="27122"/>
                </a:cubicBezTo>
                <a:close/>
              </a:path>
            </a:pathLst>
          </a:custGeom>
          <a:solidFill>
            <a:srgbClr val="FFFF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noProof="0" dirty="0">
                <a:solidFill>
                  <a:srgbClr val="246DBF"/>
                </a:solidFill>
              </a:rPr>
              <a:t>1</a:t>
            </a: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33D4BCD8-C1EA-2348-BD42-E17B11654067}"/>
              </a:ext>
            </a:extLst>
          </p:cNvPr>
          <p:cNvSpPr/>
          <p:nvPr/>
        </p:nvSpPr>
        <p:spPr>
          <a:xfrm>
            <a:off x="6241107" y="3922948"/>
            <a:ext cx="689343" cy="527438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solidFill>
            <a:srgbClr val="FFD966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noProof="0" dirty="0">
                <a:solidFill>
                  <a:srgbClr val="246DBF"/>
                </a:solidFill>
              </a:rPr>
              <a:t>2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D6121BC8-1284-2D4C-A15A-3729C64E9FC0}"/>
              </a:ext>
            </a:extLst>
          </p:cNvPr>
          <p:cNvSpPr/>
          <p:nvPr/>
        </p:nvSpPr>
        <p:spPr>
          <a:xfrm>
            <a:off x="6241107" y="4508519"/>
            <a:ext cx="689343" cy="527438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solidFill>
            <a:srgbClr val="FF7F82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noProof="0" dirty="0">
                <a:solidFill>
                  <a:srgbClr val="246DBF"/>
                </a:solidFill>
              </a:rPr>
              <a:t>3</a:t>
            </a:r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27D03E95-29E2-9F46-BFC9-749A3443AAE1}"/>
              </a:ext>
            </a:extLst>
          </p:cNvPr>
          <p:cNvSpPr/>
          <p:nvPr/>
        </p:nvSpPr>
        <p:spPr>
          <a:xfrm>
            <a:off x="5849955" y="2619194"/>
            <a:ext cx="1471647" cy="666043"/>
          </a:xfrm>
          <a:custGeom>
            <a:avLst/>
            <a:gdLst>
              <a:gd name="connsiteX0" fmla="*/ 1116418 w 2094614"/>
              <a:gd name="connsiteY0" fmla="*/ 10633 h 850605"/>
              <a:gd name="connsiteX1" fmla="*/ 1063256 w 2094614"/>
              <a:gd name="connsiteY1" fmla="*/ 0 h 850605"/>
              <a:gd name="connsiteX2" fmla="*/ 882502 w 2094614"/>
              <a:gd name="connsiteY2" fmla="*/ 10633 h 850605"/>
              <a:gd name="connsiteX3" fmla="*/ 786809 w 2094614"/>
              <a:gd name="connsiteY3" fmla="*/ 31898 h 850605"/>
              <a:gd name="connsiteX4" fmla="*/ 754911 w 2094614"/>
              <a:gd name="connsiteY4" fmla="*/ 53163 h 850605"/>
              <a:gd name="connsiteX5" fmla="*/ 712381 w 2094614"/>
              <a:gd name="connsiteY5" fmla="*/ 116958 h 850605"/>
              <a:gd name="connsiteX6" fmla="*/ 680483 w 2094614"/>
              <a:gd name="connsiteY6" fmla="*/ 148856 h 850605"/>
              <a:gd name="connsiteX7" fmla="*/ 627321 w 2094614"/>
              <a:gd name="connsiteY7" fmla="*/ 244549 h 850605"/>
              <a:gd name="connsiteX8" fmla="*/ 595423 w 2094614"/>
              <a:gd name="connsiteY8" fmla="*/ 276447 h 850605"/>
              <a:gd name="connsiteX9" fmla="*/ 574158 w 2094614"/>
              <a:gd name="connsiteY9" fmla="*/ 308344 h 850605"/>
              <a:gd name="connsiteX10" fmla="*/ 542260 w 2094614"/>
              <a:gd name="connsiteY10" fmla="*/ 340242 h 850605"/>
              <a:gd name="connsiteX11" fmla="*/ 520995 w 2094614"/>
              <a:gd name="connsiteY11" fmla="*/ 372140 h 850605"/>
              <a:gd name="connsiteX12" fmla="*/ 425302 w 2094614"/>
              <a:gd name="connsiteY12" fmla="*/ 414670 h 850605"/>
              <a:gd name="connsiteX13" fmla="*/ 116958 w 2094614"/>
              <a:gd name="connsiteY13" fmla="*/ 435935 h 850605"/>
              <a:gd name="connsiteX14" fmla="*/ 31897 w 2094614"/>
              <a:gd name="connsiteY14" fmla="*/ 457200 h 850605"/>
              <a:gd name="connsiteX15" fmla="*/ 0 w 2094614"/>
              <a:gd name="connsiteY15" fmla="*/ 478465 h 850605"/>
              <a:gd name="connsiteX16" fmla="*/ 10632 w 2094614"/>
              <a:gd name="connsiteY16" fmla="*/ 552893 h 850605"/>
              <a:gd name="connsiteX17" fmla="*/ 31897 w 2094614"/>
              <a:gd name="connsiteY17" fmla="*/ 616688 h 850605"/>
              <a:gd name="connsiteX18" fmla="*/ 63795 w 2094614"/>
              <a:gd name="connsiteY18" fmla="*/ 691116 h 850605"/>
              <a:gd name="connsiteX19" fmla="*/ 85060 w 2094614"/>
              <a:gd name="connsiteY19" fmla="*/ 723014 h 850605"/>
              <a:gd name="connsiteX20" fmla="*/ 116958 w 2094614"/>
              <a:gd name="connsiteY20" fmla="*/ 744279 h 850605"/>
              <a:gd name="connsiteX21" fmla="*/ 148856 w 2094614"/>
              <a:gd name="connsiteY21" fmla="*/ 776177 h 850605"/>
              <a:gd name="connsiteX22" fmla="*/ 212651 w 2094614"/>
              <a:gd name="connsiteY22" fmla="*/ 808074 h 850605"/>
              <a:gd name="connsiteX23" fmla="*/ 244549 w 2094614"/>
              <a:gd name="connsiteY23" fmla="*/ 829340 h 850605"/>
              <a:gd name="connsiteX24" fmla="*/ 318976 w 2094614"/>
              <a:gd name="connsiteY24" fmla="*/ 850605 h 850605"/>
              <a:gd name="connsiteX25" fmla="*/ 467832 w 2094614"/>
              <a:gd name="connsiteY25" fmla="*/ 839972 h 850605"/>
              <a:gd name="connsiteX26" fmla="*/ 499730 w 2094614"/>
              <a:gd name="connsiteY26" fmla="*/ 829340 h 850605"/>
              <a:gd name="connsiteX27" fmla="*/ 552893 w 2094614"/>
              <a:gd name="connsiteY27" fmla="*/ 776177 h 850605"/>
              <a:gd name="connsiteX28" fmla="*/ 616688 w 2094614"/>
              <a:gd name="connsiteY28" fmla="*/ 712381 h 850605"/>
              <a:gd name="connsiteX29" fmla="*/ 648586 w 2094614"/>
              <a:gd name="connsiteY29" fmla="*/ 680484 h 850605"/>
              <a:gd name="connsiteX30" fmla="*/ 680483 w 2094614"/>
              <a:gd name="connsiteY30" fmla="*/ 659219 h 850605"/>
              <a:gd name="connsiteX31" fmla="*/ 723014 w 2094614"/>
              <a:gd name="connsiteY31" fmla="*/ 627321 h 850605"/>
              <a:gd name="connsiteX32" fmla="*/ 786809 w 2094614"/>
              <a:gd name="connsiteY32" fmla="*/ 606056 h 850605"/>
              <a:gd name="connsiteX33" fmla="*/ 818707 w 2094614"/>
              <a:gd name="connsiteY33" fmla="*/ 595423 h 850605"/>
              <a:gd name="connsiteX34" fmla="*/ 978195 w 2094614"/>
              <a:gd name="connsiteY34" fmla="*/ 606056 h 850605"/>
              <a:gd name="connsiteX35" fmla="*/ 1020725 w 2094614"/>
              <a:gd name="connsiteY35" fmla="*/ 616688 h 850605"/>
              <a:gd name="connsiteX36" fmla="*/ 1095153 w 2094614"/>
              <a:gd name="connsiteY36" fmla="*/ 637954 h 850605"/>
              <a:gd name="connsiteX37" fmla="*/ 1127051 w 2094614"/>
              <a:gd name="connsiteY37" fmla="*/ 659219 h 850605"/>
              <a:gd name="connsiteX38" fmla="*/ 1169581 w 2094614"/>
              <a:gd name="connsiteY38" fmla="*/ 669851 h 850605"/>
              <a:gd name="connsiteX39" fmla="*/ 1201479 w 2094614"/>
              <a:gd name="connsiteY39" fmla="*/ 680484 h 850605"/>
              <a:gd name="connsiteX40" fmla="*/ 1244009 w 2094614"/>
              <a:gd name="connsiteY40" fmla="*/ 701749 h 850605"/>
              <a:gd name="connsiteX41" fmla="*/ 1339702 w 2094614"/>
              <a:gd name="connsiteY41" fmla="*/ 723014 h 850605"/>
              <a:gd name="connsiteX42" fmla="*/ 1382232 w 2094614"/>
              <a:gd name="connsiteY42" fmla="*/ 744279 h 850605"/>
              <a:gd name="connsiteX43" fmla="*/ 1509823 w 2094614"/>
              <a:gd name="connsiteY43" fmla="*/ 765544 h 850605"/>
              <a:gd name="connsiteX44" fmla="*/ 1754372 w 2094614"/>
              <a:gd name="connsiteY44" fmla="*/ 754912 h 850605"/>
              <a:gd name="connsiteX45" fmla="*/ 1818167 w 2094614"/>
              <a:gd name="connsiteY45" fmla="*/ 744279 h 850605"/>
              <a:gd name="connsiteX46" fmla="*/ 1977656 w 2094614"/>
              <a:gd name="connsiteY46" fmla="*/ 723014 h 850605"/>
              <a:gd name="connsiteX47" fmla="*/ 2020186 w 2094614"/>
              <a:gd name="connsiteY47" fmla="*/ 701749 h 850605"/>
              <a:gd name="connsiteX48" fmla="*/ 2094614 w 2094614"/>
              <a:gd name="connsiteY48" fmla="*/ 616688 h 850605"/>
              <a:gd name="connsiteX49" fmla="*/ 2073349 w 2094614"/>
              <a:gd name="connsiteY49" fmla="*/ 457200 h 850605"/>
              <a:gd name="connsiteX50" fmla="*/ 2052083 w 2094614"/>
              <a:gd name="connsiteY50" fmla="*/ 425302 h 850605"/>
              <a:gd name="connsiteX51" fmla="*/ 2041451 w 2094614"/>
              <a:gd name="connsiteY51" fmla="*/ 382772 h 850605"/>
              <a:gd name="connsiteX52" fmla="*/ 1967023 w 2094614"/>
              <a:gd name="connsiteY52" fmla="*/ 276447 h 850605"/>
              <a:gd name="connsiteX53" fmla="*/ 1945758 w 2094614"/>
              <a:gd name="connsiteY53" fmla="*/ 255181 h 850605"/>
              <a:gd name="connsiteX54" fmla="*/ 1913860 w 2094614"/>
              <a:gd name="connsiteY54" fmla="*/ 233916 h 850605"/>
              <a:gd name="connsiteX55" fmla="*/ 1892595 w 2094614"/>
              <a:gd name="connsiteY55" fmla="*/ 202019 h 850605"/>
              <a:gd name="connsiteX56" fmla="*/ 1828800 w 2094614"/>
              <a:gd name="connsiteY56" fmla="*/ 159488 h 850605"/>
              <a:gd name="connsiteX57" fmla="*/ 1796902 w 2094614"/>
              <a:gd name="connsiteY57" fmla="*/ 138223 h 850605"/>
              <a:gd name="connsiteX58" fmla="*/ 1679944 w 2094614"/>
              <a:gd name="connsiteY58" fmla="*/ 106326 h 850605"/>
              <a:gd name="connsiteX59" fmla="*/ 1648046 w 2094614"/>
              <a:gd name="connsiteY59" fmla="*/ 85061 h 850605"/>
              <a:gd name="connsiteX60" fmla="*/ 1605516 w 2094614"/>
              <a:gd name="connsiteY60" fmla="*/ 74428 h 850605"/>
              <a:gd name="connsiteX61" fmla="*/ 1573618 w 2094614"/>
              <a:gd name="connsiteY61" fmla="*/ 63795 h 850605"/>
              <a:gd name="connsiteX62" fmla="*/ 1456660 w 2094614"/>
              <a:gd name="connsiteY62" fmla="*/ 42530 h 850605"/>
              <a:gd name="connsiteX63" fmla="*/ 1116418 w 2094614"/>
              <a:gd name="connsiteY6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094614" h="850605">
                <a:moveTo>
                  <a:pt x="1116418" y="10633"/>
                </a:moveTo>
                <a:cubicBezTo>
                  <a:pt x="1050851" y="3545"/>
                  <a:pt x="1081328" y="0"/>
                  <a:pt x="1063256" y="0"/>
                </a:cubicBezTo>
                <a:cubicBezTo>
                  <a:pt x="1002901" y="0"/>
                  <a:pt x="942610" y="5169"/>
                  <a:pt x="882502" y="10633"/>
                </a:cubicBezTo>
                <a:cubicBezTo>
                  <a:pt x="861282" y="12562"/>
                  <a:pt x="809455" y="26236"/>
                  <a:pt x="786809" y="31898"/>
                </a:cubicBezTo>
                <a:cubicBezTo>
                  <a:pt x="776176" y="38986"/>
                  <a:pt x="763326" y="43546"/>
                  <a:pt x="754911" y="53163"/>
                </a:cubicBezTo>
                <a:cubicBezTo>
                  <a:pt x="738081" y="72397"/>
                  <a:pt x="730453" y="98886"/>
                  <a:pt x="712381" y="116958"/>
                </a:cubicBezTo>
                <a:lnTo>
                  <a:pt x="680483" y="148856"/>
                </a:lnTo>
                <a:cubicBezTo>
                  <a:pt x="667113" y="188968"/>
                  <a:pt x="663882" y="207988"/>
                  <a:pt x="627321" y="244549"/>
                </a:cubicBezTo>
                <a:cubicBezTo>
                  <a:pt x="616688" y="255182"/>
                  <a:pt x="605049" y="264895"/>
                  <a:pt x="595423" y="276447"/>
                </a:cubicBezTo>
                <a:cubicBezTo>
                  <a:pt x="587242" y="286264"/>
                  <a:pt x="582339" y="298527"/>
                  <a:pt x="574158" y="308344"/>
                </a:cubicBezTo>
                <a:cubicBezTo>
                  <a:pt x="564532" y="319896"/>
                  <a:pt x="551886" y="328690"/>
                  <a:pt x="542260" y="340242"/>
                </a:cubicBezTo>
                <a:cubicBezTo>
                  <a:pt x="534079" y="350059"/>
                  <a:pt x="530031" y="363104"/>
                  <a:pt x="520995" y="372140"/>
                </a:cubicBezTo>
                <a:cubicBezTo>
                  <a:pt x="495722" y="397413"/>
                  <a:pt x="456885" y="404143"/>
                  <a:pt x="425302" y="414670"/>
                </a:cubicBezTo>
                <a:cubicBezTo>
                  <a:pt x="305925" y="454462"/>
                  <a:pt x="404557" y="424873"/>
                  <a:pt x="116958" y="435935"/>
                </a:cubicBezTo>
                <a:cubicBezTo>
                  <a:pt x="96733" y="439980"/>
                  <a:pt x="53696" y="446300"/>
                  <a:pt x="31897" y="457200"/>
                </a:cubicBezTo>
                <a:cubicBezTo>
                  <a:pt x="20468" y="462915"/>
                  <a:pt x="10632" y="471377"/>
                  <a:pt x="0" y="478465"/>
                </a:cubicBezTo>
                <a:cubicBezTo>
                  <a:pt x="3544" y="503274"/>
                  <a:pt x="4997" y="528474"/>
                  <a:pt x="10632" y="552893"/>
                </a:cubicBezTo>
                <a:cubicBezTo>
                  <a:pt x="15672" y="574734"/>
                  <a:pt x="24809" y="595423"/>
                  <a:pt x="31897" y="616688"/>
                </a:cubicBezTo>
                <a:cubicBezTo>
                  <a:pt x="43825" y="652473"/>
                  <a:pt x="42774" y="654329"/>
                  <a:pt x="63795" y="691116"/>
                </a:cubicBezTo>
                <a:cubicBezTo>
                  <a:pt x="70135" y="702211"/>
                  <a:pt x="76024" y="713978"/>
                  <a:pt x="85060" y="723014"/>
                </a:cubicBezTo>
                <a:cubicBezTo>
                  <a:pt x="94096" y="732050"/>
                  <a:pt x="107141" y="736098"/>
                  <a:pt x="116958" y="744279"/>
                </a:cubicBezTo>
                <a:cubicBezTo>
                  <a:pt x="128510" y="753905"/>
                  <a:pt x="137304" y="766551"/>
                  <a:pt x="148856" y="776177"/>
                </a:cubicBezTo>
                <a:cubicBezTo>
                  <a:pt x="176339" y="799079"/>
                  <a:pt x="180681" y="797418"/>
                  <a:pt x="212651" y="808074"/>
                </a:cubicBezTo>
                <a:cubicBezTo>
                  <a:pt x="223284" y="815163"/>
                  <a:pt x="233119" y="823625"/>
                  <a:pt x="244549" y="829340"/>
                </a:cubicBezTo>
                <a:cubicBezTo>
                  <a:pt x="259799" y="836965"/>
                  <a:pt x="305355" y="847200"/>
                  <a:pt x="318976" y="850605"/>
                </a:cubicBezTo>
                <a:cubicBezTo>
                  <a:pt x="368595" y="847061"/>
                  <a:pt x="418428" y="845784"/>
                  <a:pt x="467832" y="839972"/>
                </a:cubicBezTo>
                <a:cubicBezTo>
                  <a:pt x="478963" y="838662"/>
                  <a:pt x="490764" y="836065"/>
                  <a:pt x="499730" y="829340"/>
                </a:cubicBezTo>
                <a:cubicBezTo>
                  <a:pt x="519779" y="814303"/>
                  <a:pt x="535172" y="793898"/>
                  <a:pt x="552893" y="776177"/>
                </a:cubicBezTo>
                <a:lnTo>
                  <a:pt x="616688" y="712381"/>
                </a:lnTo>
                <a:cubicBezTo>
                  <a:pt x="627321" y="701749"/>
                  <a:pt x="636075" y="688825"/>
                  <a:pt x="648586" y="680484"/>
                </a:cubicBezTo>
                <a:cubicBezTo>
                  <a:pt x="659218" y="673396"/>
                  <a:pt x="670085" y="666646"/>
                  <a:pt x="680483" y="659219"/>
                </a:cubicBezTo>
                <a:cubicBezTo>
                  <a:pt x="694903" y="648919"/>
                  <a:pt x="707164" y="635246"/>
                  <a:pt x="723014" y="627321"/>
                </a:cubicBezTo>
                <a:cubicBezTo>
                  <a:pt x="743063" y="617297"/>
                  <a:pt x="765544" y="613144"/>
                  <a:pt x="786809" y="606056"/>
                </a:cubicBezTo>
                <a:lnTo>
                  <a:pt x="818707" y="595423"/>
                </a:lnTo>
                <a:cubicBezTo>
                  <a:pt x="871870" y="598967"/>
                  <a:pt x="925207" y="600478"/>
                  <a:pt x="978195" y="606056"/>
                </a:cubicBezTo>
                <a:cubicBezTo>
                  <a:pt x="992728" y="607586"/>
                  <a:pt x="1006627" y="612843"/>
                  <a:pt x="1020725" y="616688"/>
                </a:cubicBezTo>
                <a:cubicBezTo>
                  <a:pt x="1045618" y="623477"/>
                  <a:pt x="1070344" y="630865"/>
                  <a:pt x="1095153" y="637954"/>
                </a:cubicBezTo>
                <a:cubicBezTo>
                  <a:pt x="1105786" y="645042"/>
                  <a:pt x="1115305" y="654185"/>
                  <a:pt x="1127051" y="659219"/>
                </a:cubicBezTo>
                <a:cubicBezTo>
                  <a:pt x="1140482" y="664975"/>
                  <a:pt x="1155530" y="665837"/>
                  <a:pt x="1169581" y="669851"/>
                </a:cubicBezTo>
                <a:cubicBezTo>
                  <a:pt x="1180358" y="672930"/>
                  <a:pt x="1191177" y="676069"/>
                  <a:pt x="1201479" y="680484"/>
                </a:cubicBezTo>
                <a:cubicBezTo>
                  <a:pt x="1216047" y="686728"/>
                  <a:pt x="1229168" y="696184"/>
                  <a:pt x="1244009" y="701749"/>
                </a:cubicBezTo>
                <a:cubicBezTo>
                  <a:pt x="1261164" y="708182"/>
                  <a:pt x="1325273" y="720128"/>
                  <a:pt x="1339702" y="723014"/>
                </a:cubicBezTo>
                <a:cubicBezTo>
                  <a:pt x="1353879" y="730102"/>
                  <a:pt x="1367195" y="739267"/>
                  <a:pt x="1382232" y="744279"/>
                </a:cubicBezTo>
                <a:cubicBezTo>
                  <a:pt x="1405558" y="752054"/>
                  <a:pt x="1492959" y="763135"/>
                  <a:pt x="1509823" y="765544"/>
                </a:cubicBezTo>
                <a:cubicBezTo>
                  <a:pt x="1591339" y="762000"/>
                  <a:pt x="1672972" y="760526"/>
                  <a:pt x="1754372" y="754912"/>
                </a:cubicBezTo>
                <a:cubicBezTo>
                  <a:pt x="1775879" y="753429"/>
                  <a:pt x="1796859" y="747557"/>
                  <a:pt x="1818167" y="744279"/>
                </a:cubicBezTo>
                <a:cubicBezTo>
                  <a:pt x="1881720" y="734502"/>
                  <a:pt x="1912379" y="731174"/>
                  <a:pt x="1977656" y="723014"/>
                </a:cubicBezTo>
                <a:cubicBezTo>
                  <a:pt x="1991833" y="715926"/>
                  <a:pt x="2007675" y="711480"/>
                  <a:pt x="2020186" y="701749"/>
                </a:cubicBezTo>
                <a:cubicBezTo>
                  <a:pt x="2063248" y="668257"/>
                  <a:pt x="2069206" y="654801"/>
                  <a:pt x="2094614" y="616688"/>
                </a:cubicBezTo>
                <a:cubicBezTo>
                  <a:pt x="2092240" y="588197"/>
                  <a:pt x="2095063" y="500627"/>
                  <a:pt x="2073349" y="457200"/>
                </a:cubicBezTo>
                <a:cubicBezTo>
                  <a:pt x="2067634" y="445770"/>
                  <a:pt x="2059172" y="435935"/>
                  <a:pt x="2052083" y="425302"/>
                </a:cubicBezTo>
                <a:cubicBezTo>
                  <a:pt x="2048539" y="411125"/>
                  <a:pt x="2047986" y="395842"/>
                  <a:pt x="2041451" y="382772"/>
                </a:cubicBezTo>
                <a:cubicBezTo>
                  <a:pt x="2033167" y="366205"/>
                  <a:pt x="1983694" y="296452"/>
                  <a:pt x="1967023" y="276447"/>
                </a:cubicBezTo>
                <a:cubicBezTo>
                  <a:pt x="1960605" y="268746"/>
                  <a:pt x="1953586" y="261443"/>
                  <a:pt x="1945758" y="255181"/>
                </a:cubicBezTo>
                <a:cubicBezTo>
                  <a:pt x="1935779" y="247198"/>
                  <a:pt x="1924493" y="241004"/>
                  <a:pt x="1913860" y="233916"/>
                </a:cubicBezTo>
                <a:cubicBezTo>
                  <a:pt x="1906772" y="223284"/>
                  <a:pt x="1902212" y="210434"/>
                  <a:pt x="1892595" y="202019"/>
                </a:cubicBezTo>
                <a:cubicBezTo>
                  <a:pt x="1873361" y="185189"/>
                  <a:pt x="1850065" y="173665"/>
                  <a:pt x="1828800" y="159488"/>
                </a:cubicBezTo>
                <a:cubicBezTo>
                  <a:pt x="1818167" y="152400"/>
                  <a:pt x="1809025" y="142264"/>
                  <a:pt x="1796902" y="138223"/>
                </a:cubicBezTo>
                <a:cubicBezTo>
                  <a:pt x="1737278" y="118349"/>
                  <a:pt x="1775877" y="130309"/>
                  <a:pt x="1679944" y="106326"/>
                </a:cubicBezTo>
                <a:cubicBezTo>
                  <a:pt x="1669311" y="99238"/>
                  <a:pt x="1659792" y="90095"/>
                  <a:pt x="1648046" y="85061"/>
                </a:cubicBezTo>
                <a:cubicBezTo>
                  <a:pt x="1634615" y="79305"/>
                  <a:pt x="1619567" y="78443"/>
                  <a:pt x="1605516" y="74428"/>
                </a:cubicBezTo>
                <a:cubicBezTo>
                  <a:pt x="1594739" y="71349"/>
                  <a:pt x="1584395" y="66874"/>
                  <a:pt x="1573618" y="63795"/>
                </a:cubicBezTo>
                <a:cubicBezTo>
                  <a:pt x="1528760" y="50979"/>
                  <a:pt x="1507850" y="48552"/>
                  <a:pt x="1456660" y="42530"/>
                </a:cubicBezTo>
                <a:cubicBezTo>
                  <a:pt x="1312333" y="25550"/>
                  <a:pt x="1181985" y="17721"/>
                  <a:pt x="1116418" y="10633"/>
                </a:cubicBezTo>
                <a:close/>
              </a:path>
            </a:pathLst>
          </a:custGeom>
          <a:solidFill>
            <a:srgbClr val="FFFFD2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noProof="0" dirty="0">
                <a:solidFill>
                  <a:srgbClr val="246DBF"/>
                </a:solidFill>
              </a:rPr>
              <a:t>1</a:t>
            </a:r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F054E4B4-1063-804A-B3D2-1833635AF121}"/>
              </a:ext>
            </a:extLst>
          </p:cNvPr>
          <p:cNvSpPr/>
          <p:nvPr/>
        </p:nvSpPr>
        <p:spPr>
          <a:xfrm>
            <a:off x="6241107" y="3345823"/>
            <a:ext cx="689343" cy="527438"/>
          </a:xfrm>
          <a:custGeom>
            <a:avLst/>
            <a:gdLst>
              <a:gd name="connsiteX0" fmla="*/ 340242 w 595423"/>
              <a:gd name="connsiteY0" fmla="*/ 2469 h 502200"/>
              <a:gd name="connsiteX1" fmla="*/ 287079 w 595423"/>
              <a:gd name="connsiteY1" fmla="*/ 13102 h 502200"/>
              <a:gd name="connsiteX2" fmla="*/ 95693 w 595423"/>
              <a:gd name="connsiteY2" fmla="*/ 34367 h 502200"/>
              <a:gd name="connsiteX3" fmla="*/ 63795 w 595423"/>
              <a:gd name="connsiteY3" fmla="*/ 55632 h 502200"/>
              <a:gd name="connsiteX4" fmla="*/ 21265 w 595423"/>
              <a:gd name="connsiteY4" fmla="*/ 119427 h 502200"/>
              <a:gd name="connsiteX5" fmla="*/ 0 w 595423"/>
              <a:gd name="connsiteY5" fmla="*/ 183223 h 502200"/>
              <a:gd name="connsiteX6" fmla="*/ 21265 w 595423"/>
              <a:gd name="connsiteY6" fmla="*/ 225753 h 502200"/>
              <a:gd name="connsiteX7" fmla="*/ 31898 w 595423"/>
              <a:gd name="connsiteY7" fmla="*/ 257651 h 502200"/>
              <a:gd name="connsiteX8" fmla="*/ 63795 w 595423"/>
              <a:gd name="connsiteY8" fmla="*/ 278916 h 502200"/>
              <a:gd name="connsiteX9" fmla="*/ 85060 w 595423"/>
              <a:gd name="connsiteY9" fmla="*/ 310814 h 502200"/>
              <a:gd name="connsiteX10" fmla="*/ 95693 w 595423"/>
              <a:gd name="connsiteY10" fmla="*/ 342711 h 502200"/>
              <a:gd name="connsiteX11" fmla="*/ 127591 w 595423"/>
              <a:gd name="connsiteY11" fmla="*/ 363976 h 502200"/>
              <a:gd name="connsiteX12" fmla="*/ 180753 w 595423"/>
              <a:gd name="connsiteY12" fmla="*/ 427772 h 502200"/>
              <a:gd name="connsiteX13" fmla="*/ 212651 w 595423"/>
              <a:gd name="connsiteY13" fmla="*/ 438404 h 502200"/>
              <a:gd name="connsiteX14" fmla="*/ 244549 w 595423"/>
              <a:gd name="connsiteY14" fmla="*/ 459669 h 502200"/>
              <a:gd name="connsiteX15" fmla="*/ 329609 w 595423"/>
              <a:gd name="connsiteY15" fmla="*/ 480934 h 502200"/>
              <a:gd name="connsiteX16" fmla="*/ 404037 w 595423"/>
              <a:gd name="connsiteY16" fmla="*/ 502200 h 502200"/>
              <a:gd name="connsiteX17" fmla="*/ 520995 w 595423"/>
              <a:gd name="connsiteY17" fmla="*/ 480934 h 502200"/>
              <a:gd name="connsiteX18" fmla="*/ 552893 w 595423"/>
              <a:gd name="connsiteY18" fmla="*/ 459669 h 502200"/>
              <a:gd name="connsiteX19" fmla="*/ 595423 w 595423"/>
              <a:gd name="connsiteY19" fmla="*/ 363976 h 502200"/>
              <a:gd name="connsiteX20" fmla="*/ 563526 w 595423"/>
              <a:gd name="connsiteY20" fmla="*/ 300181 h 502200"/>
              <a:gd name="connsiteX21" fmla="*/ 542260 w 595423"/>
              <a:gd name="connsiteY21" fmla="*/ 278916 h 502200"/>
              <a:gd name="connsiteX22" fmla="*/ 489098 w 595423"/>
              <a:gd name="connsiteY22" fmla="*/ 225753 h 502200"/>
              <a:gd name="connsiteX23" fmla="*/ 446567 w 595423"/>
              <a:gd name="connsiteY23" fmla="*/ 161958 h 502200"/>
              <a:gd name="connsiteX24" fmla="*/ 425302 w 595423"/>
              <a:gd name="connsiteY24" fmla="*/ 130060 h 502200"/>
              <a:gd name="connsiteX25" fmla="*/ 393405 w 595423"/>
              <a:gd name="connsiteY25" fmla="*/ 119427 h 502200"/>
              <a:gd name="connsiteX26" fmla="*/ 361507 w 595423"/>
              <a:gd name="connsiteY26" fmla="*/ 98162 h 502200"/>
              <a:gd name="connsiteX27" fmla="*/ 350874 w 595423"/>
              <a:gd name="connsiteY27" fmla="*/ 66265 h 502200"/>
              <a:gd name="connsiteX28" fmla="*/ 340242 w 595423"/>
              <a:gd name="connsiteY28" fmla="*/ 2469 h 5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5423" h="502200">
                <a:moveTo>
                  <a:pt x="340242" y="2469"/>
                </a:moveTo>
                <a:cubicBezTo>
                  <a:pt x="329609" y="-6392"/>
                  <a:pt x="305061" y="11304"/>
                  <a:pt x="287079" y="13102"/>
                </a:cubicBezTo>
                <a:cubicBezTo>
                  <a:pt x="265478" y="15262"/>
                  <a:pt x="146780" y="8824"/>
                  <a:pt x="95693" y="34367"/>
                </a:cubicBezTo>
                <a:cubicBezTo>
                  <a:pt x="84263" y="40082"/>
                  <a:pt x="74428" y="48544"/>
                  <a:pt x="63795" y="55632"/>
                </a:cubicBezTo>
                <a:cubicBezTo>
                  <a:pt x="49618" y="76897"/>
                  <a:pt x="29347" y="95181"/>
                  <a:pt x="21265" y="119427"/>
                </a:cubicBezTo>
                <a:lnTo>
                  <a:pt x="0" y="183223"/>
                </a:lnTo>
                <a:cubicBezTo>
                  <a:pt x="7088" y="197400"/>
                  <a:pt x="15021" y="211185"/>
                  <a:pt x="21265" y="225753"/>
                </a:cubicBezTo>
                <a:cubicBezTo>
                  <a:pt x="25680" y="236055"/>
                  <a:pt x="24897" y="248899"/>
                  <a:pt x="31898" y="257651"/>
                </a:cubicBezTo>
                <a:cubicBezTo>
                  <a:pt x="39881" y="267629"/>
                  <a:pt x="53163" y="271828"/>
                  <a:pt x="63795" y="278916"/>
                </a:cubicBezTo>
                <a:cubicBezTo>
                  <a:pt x="70883" y="289549"/>
                  <a:pt x="79345" y="299384"/>
                  <a:pt x="85060" y="310814"/>
                </a:cubicBezTo>
                <a:cubicBezTo>
                  <a:pt x="90072" y="320838"/>
                  <a:pt x="88692" y="333959"/>
                  <a:pt x="95693" y="342711"/>
                </a:cubicBezTo>
                <a:cubicBezTo>
                  <a:pt x="103676" y="352689"/>
                  <a:pt x="116958" y="356888"/>
                  <a:pt x="127591" y="363976"/>
                </a:cubicBezTo>
                <a:cubicBezTo>
                  <a:pt x="143281" y="387512"/>
                  <a:pt x="156194" y="411400"/>
                  <a:pt x="180753" y="427772"/>
                </a:cubicBezTo>
                <a:cubicBezTo>
                  <a:pt x="190078" y="433989"/>
                  <a:pt x="202018" y="434860"/>
                  <a:pt x="212651" y="438404"/>
                </a:cubicBezTo>
                <a:cubicBezTo>
                  <a:pt x="223284" y="445492"/>
                  <a:pt x="233119" y="453954"/>
                  <a:pt x="244549" y="459669"/>
                </a:cubicBezTo>
                <a:cubicBezTo>
                  <a:pt x="267352" y="471070"/>
                  <a:pt x="307765" y="476080"/>
                  <a:pt x="329609" y="480934"/>
                </a:cubicBezTo>
                <a:cubicBezTo>
                  <a:pt x="369661" y="489834"/>
                  <a:pt x="368517" y="490359"/>
                  <a:pt x="404037" y="502200"/>
                </a:cubicBezTo>
                <a:cubicBezTo>
                  <a:pt x="421287" y="499736"/>
                  <a:pt x="495927" y="491677"/>
                  <a:pt x="520995" y="480934"/>
                </a:cubicBezTo>
                <a:cubicBezTo>
                  <a:pt x="532741" y="475900"/>
                  <a:pt x="542260" y="466757"/>
                  <a:pt x="552893" y="459669"/>
                </a:cubicBezTo>
                <a:cubicBezTo>
                  <a:pt x="578199" y="383751"/>
                  <a:pt x="561724" y="414525"/>
                  <a:pt x="595423" y="363976"/>
                </a:cubicBezTo>
                <a:cubicBezTo>
                  <a:pt x="584194" y="330287"/>
                  <a:pt x="587081" y="329625"/>
                  <a:pt x="563526" y="300181"/>
                </a:cubicBezTo>
                <a:cubicBezTo>
                  <a:pt x="557264" y="292353"/>
                  <a:pt x="548522" y="286744"/>
                  <a:pt x="542260" y="278916"/>
                </a:cubicBezTo>
                <a:cubicBezTo>
                  <a:pt x="501753" y="228283"/>
                  <a:pt x="543781" y="262209"/>
                  <a:pt x="489098" y="225753"/>
                </a:cubicBezTo>
                <a:cubicBezTo>
                  <a:pt x="470411" y="169695"/>
                  <a:pt x="490816" y="215056"/>
                  <a:pt x="446567" y="161958"/>
                </a:cubicBezTo>
                <a:cubicBezTo>
                  <a:pt x="438386" y="152141"/>
                  <a:pt x="435280" y="138043"/>
                  <a:pt x="425302" y="130060"/>
                </a:cubicBezTo>
                <a:cubicBezTo>
                  <a:pt x="416550" y="123059"/>
                  <a:pt x="403429" y="124439"/>
                  <a:pt x="393405" y="119427"/>
                </a:cubicBezTo>
                <a:cubicBezTo>
                  <a:pt x="381975" y="113712"/>
                  <a:pt x="372140" y="105250"/>
                  <a:pt x="361507" y="98162"/>
                </a:cubicBezTo>
                <a:cubicBezTo>
                  <a:pt x="357963" y="87530"/>
                  <a:pt x="357875" y="75017"/>
                  <a:pt x="350874" y="66265"/>
                </a:cubicBezTo>
                <a:cubicBezTo>
                  <a:pt x="342891" y="56287"/>
                  <a:pt x="350875" y="11330"/>
                  <a:pt x="340242" y="2469"/>
                </a:cubicBezTo>
                <a:close/>
              </a:path>
            </a:pathLst>
          </a:custGeom>
          <a:solidFill>
            <a:srgbClr val="FFFFD3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noProof="0" dirty="0">
                <a:solidFill>
                  <a:srgbClr val="246DBF"/>
                </a:solidFill>
              </a:rPr>
              <a:t>1</a:t>
            </a: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525495B3-9C4C-5333-EAA6-13F8ECE0DC6F}"/>
              </a:ext>
            </a:extLst>
          </p:cNvPr>
          <p:cNvSpPr/>
          <p:nvPr/>
        </p:nvSpPr>
        <p:spPr>
          <a:xfrm>
            <a:off x="4774819" y="1895732"/>
            <a:ext cx="197022" cy="438176"/>
          </a:xfrm>
          <a:prstGeom prst="homePlate">
            <a:avLst/>
          </a:prstGeom>
          <a:solidFill>
            <a:srgbClr val="5869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0B81900C-3C2A-7991-9261-30DE28FF324F}"/>
              </a:ext>
            </a:extLst>
          </p:cNvPr>
          <p:cNvSpPr/>
          <p:nvPr/>
        </p:nvSpPr>
        <p:spPr>
          <a:xfrm>
            <a:off x="4774819" y="2754467"/>
            <a:ext cx="197022" cy="438176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9BD9BAE3-1205-E858-BC44-D1097015CB56}"/>
              </a:ext>
            </a:extLst>
          </p:cNvPr>
          <p:cNvSpPr/>
          <p:nvPr/>
        </p:nvSpPr>
        <p:spPr>
          <a:xfrm>
            <a:off x="4774819" y="3390466"/>
            <a:ext cx="197022" cy="438176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768C8151-BFA8-A7BF-C13F-7EA73A64E245}"/>
              </a:ext>
            </a:extLst>
          </p:cNvPr>
          <p:cNvSpPr/>
          <p:nvPr/>
        </p:nvSpPr>
        <p:spPr>
          <a:xfrm>
            <a:off x="4774819" y="3972354"/>
            <a:ext cx="197022" cy="438176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45D14CDF-31E5-25E4-1F36-51D6A392D4A3}"/>
              </a:ext>
            </a:extLst>
          </p:cNvPr>
          <p:cNvSpPr/>
          <p:nvPr/>
        </p:nvSpPr>
        <p:spPr>
          <a:xfrm>
            <a:off x="4774819" y="4526702"/>
            <a:ext cx="197022" cy="438176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71802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  <p:bldP spid="49" grpId="0" animBg="1"/>
      <p:bldP spid="75" grpId="0" animBg="1"/>
      <p:bldP spid="77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24984762-F5CE-3FF4-15A3-4B4889719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86EC67B2-0560-EA51-38AF-5FCD6E6A8B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5558" y="217615"/>
            <a:ext cx="7469442" cy="442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Weerflashes voor rukwinden o.b.v. radar data</a:t>
            </a:r>
            <a:endParaRPr lang="nl-NL" sz="2800" noProof="0" dirty="0"/>
          </a:p>
        </p:txBody>
      </p:sp>
      <p:sp>
        <p:nvSpPr>
          <p:cNvPr id="2" name="Google Shape;273;p54">
            <a:extLst>
              <a:ext uri="{FF2B5EF4-FFF2-40B4-BE49-F238E27FC236}">
                <a16:creationId xmlns:a16="http://schemas.microsoft.com/office/drawing/2014/main" id="{F4C7EA56-F140-1128-2C4A-2EDAF2B6EB9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10</a:t>
            </a:fld>
            <a:endParaRPr lang="nl-NL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9F9714-8193-A54C-0327-F250E79950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37" t="5536" r="28644" b="9176"/>
          <a:stretch/>
        </p:blipFill>
        <p:spPr>
          <a:xfrm>
            <a:off x="325291" y="1088208"/>
            <a:ext cx="3575197" cy="3728987"/>
          </a:xfrm>
          <a:prstGeom prst="rect">
            <a:avLst/>
          </a:prstGeom>
        </p:spPr>
      </p:pic>
      <p:sp>
        <p:nvSpPr>
          <p:cNvPr id="6" name="Pentagon 5">
            <a:extLst>
              <a:ext uri="{FF2B5EF4-FFF2-40B4-BE49-F238E27FC236}">
                <a16:creationId xmlns:a16="http://schemas.microsoft.com/office/drawing/2014/main" id="{E3A53914-00A6-BE85-1F82-8FC94A85E7F9}"/>
              </a:ext>
            </a:extLst>
          </p:cNvPr>
          <p:cNvSpPr/>
          <p:nvPr/>
        </p:nvSpPr>
        <p:spPr>
          <a:xfrm>
            <a:off x="4013756" y="2680263"/>
            <a:ext cx="259935" cy="57809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EC52C-2029-F5A6-3921-05A59B8B1227}"/>
              </a:ext>
            </a:extLst>
          </p:cNvPr>
          <p:cNvSpPr txBox="1"/>
          <p:nvPr/>
        </p:nvSpPr>
        <p:spPr>
          <a:xfrm>
            <a:off x="325291" y="4293973"/>
            <a:ext cx="1166625" cy="523220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r>
              <a:rPr lang="nl-NL" noProof="0" dirty="0">
                <a:solidFill>
                  <a:srgbClr val="246D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Signalen van zwaar weer</a:t>
            </a:r>
          </a:p>
        </p:txBody>
      </p:sp>
      <p:pic>
        <p:nvPicPr>
          <p:cNvPr id="4" name="Picture 3" descr="A map of europe with orange and black lines&#10;&#10;Description automatically generated">
            <a:extLst>
              <a:ext uri="{FF2B5EF4-FFF2-40B4-BE49-F238E27FC236}">
                <a16:creationId xmlns:a16="http://schemas.microsoft.com/office/drawing/2014/main" id="{3D45EB1B-8A36-9E7B-EE28-C377B7BCB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6959" y="1088206"/>
            <a:ext cx="3960018" cy="37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10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4C99776D-89FC-E11C-9C6E-2E37BA332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464AAC62-3437-217C-66ED-176CE3D616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5558" y="217615"/>
            <a:ext cx="7469442" cy="442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Weerflashes voor rukwinden o.b.v. radar data</a:t>
            </a:r>
            <a:endParaRPr lang="nl-NL" sz="2800" noProof="0" dirty="0"/>
          </a:p>
        </p:txBody>
      </p:sp>
      <p:sp>
        <p:nvSpPr>
          <p:cNvPr id="2" name="Google Shape;273;p54">
            <a:extLst>
              <a:ext uri="{FF2B5EF4-FFF2-40B4-BE49-F238E27FC236}">
                <a16:creationId xmlns:a16="http://schemas.microsoft.com/office/drawing/2014/main" id="{DE268B7C-2D5B-FBB7-2B0C-44F435569B4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11</a:t>
            </a:fld>
            <a:endParaRPr lang="nl-NL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CD757-E4BA-FE9C-EE9F-9E434CFD71B8}"/>
              </a:ext>
            </a:extLst>
          </p:cNvPr>
          <p:cNvSpPr txBox="1"/>
          <p:nvPr/>
        </p:nvSpPr>
        <p:spPr>
          <a:xfrm>
            <a:off x="264467" y="733112"/>
            <a:ext cx="861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Risicozones voor rukwinden 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worden</a:t>
            </a:r>
            <a:r>
              <a:rPr lang="nl-NL" sz="1800" b="1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20 minuten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 de tijd </a:t>
            </a:r>
            <a:r>
              <a:rPr lang="nl-NL" sz="1800" b="1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doorgetrokken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nl-NL" sz="1800" noProof="0" dirty="0">
              <a:solidFill>
                <a:srgbClr val="256EB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87A23DEE-1D1C-02EF-EBFC-82D0F3829346}"/>
              </a:ext>
            </a:extLst>
          </p:cNvPr>
          <p:cNvSpPr/>
          <p:nvPr/>
        </p:nvSpPr>
        <p:spPr>
          <a:xfrm>
            <a:off x="4403460" y="2624883"/>
            <a:ext cx="259935" cy="57809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pic>
        <p:nvPicPr>
          <p:cNvPr id="5" name="Picture 4" descr="A map of europe with orange and black lines&#10;&#10;Description automatically generated">
            <a:extLst>
              <a:ext uri="{FF2B5EF4-FFF2-40B4-BE49-F238E27FC236}">
                <a16:creationId xmlns:a16="http://schemas.microsoft.com/office/drawing/2014/main" id="{87EC5C02-0366-5512-1A4C-10B5E49D9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00" y="1181094"/>
            <a:ext cx="3960018" cy="3728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3982FF-09E2-E023-4049-7F2559F3FE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07084" y="1181093"/>
            <a:ext cx="3960018" cy="372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19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F588EACA-12E7-23D6-8652-FFB6993B9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75B49B7C-FA0C-DE2F-05CF-5A65025B92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5558" y="217615"/>
            <a:ext cx="7469442" cy="442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Weerflashes voor rukwinden o.b.v. radar data</a:t>
            </a:r>
            <a:endParaRPr lang="nl-NL" sz="2800" noProof="0" dirty="0"/>
          </a:p>
        </p:txBody>
      </p:sp>
      <p:sp>
        <p:nvSpPr>
          <p:cNvPr id="5" name="Google Shape;273;p54">
            <a:extLst>
              <a:ext uri="{FF2B5EF4-FFF2-40B4-BE49-F238E27FC236}">
                <a16:creationId xmlns:a16="http://schemas.microsoft.com/office/drawing/2014/main" id="{565A0CA0-7AAD-4B19-9DCB-4E0A0482052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12</a:t>
            </a:fld>
            <a:endParaRPr lang="nl-NL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685E08-31BB-3D0E-E072-7701D375B0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9068" y="1447085"/>
            <a:ext cx="3525881" cy="33201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6DA818-EB74-42CD-FF5C-88CB083ACBC2}"/>
              </a:ext>
            </a:extLst>
          </p:cNvPr>
          <p:cNvSpPr txBox="1"/>
          <p:nvPr/>
        </p:nvSpPr>
        <p:spPr>
          <a:xfrm>
            <a:off x="431006" y="738524"/>
            <a:ext cx="8073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</a:t>
            </a:r>
            <a:r>
              <a:rPr lang="nl-NL" sz="1800" noProof="0" dirty="0">
                <a:solidFill>
                  <a:srgbClr val="FFFC8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  <a:r>
              <a:rPr lang="nl-NL" sz="1800" noProof="0" dirty="0">
                <a:solidFill>
                  <a:srgbClr val="FFD96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  <a:r>
              <a:rPr lang="nl-NL" sz="1800" noProof="0" dirty="0">
                <a:solidFill>
                  <a:srgbClr val="FF7F8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█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nl-NL" sz="1800" b="1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weerflash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op gemeentelijk niveau wordt geactiveerd zodra </a:t>
            </a:r>
            <a:r>
              <a:rPr lang="nl-NL" sz="1800" b="1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minstens 1/3 van de roosterpunten</a:t>
            </a:r>
            <a:r>
              <a:rPr lang="nl-NL" sz="1800" noProof="0" dirty="0">
                <a:solidFill>
                  <a:srgbClr val="2B6BC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binnen de gemeente risiconiveau </a:t>
            </a:r>
            <a:r>
              <a:rPr lang="nl-NL" sz="1800" noProof="0" dirty="0">
                <a:solidFill>
                  <a:srgbClr val="FFFC8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  <a:r>
              <a:rPr lang="nl-NL" sz="1800" noProof="0" dirty="0">
                <a:solidFill>
                  <a:srgbClr val="FFD96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|</a:t>
            </a:r>
            <a:r>
              <a:rPr lang="nl-NL" sz="1800" noProof="0" dirty="0">
                <a:solidFill>
                  <a:srgbClr val="FF7F8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  <a:r>
              <a:rPr lang="nl-NL" sz="18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bevat.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D78B43-8843-CA48-A810-3E4476F1C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2384" y="1645921"/>
            <a:ext cx="4178266" cy="30319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0A5582-FC88-EA81-E1BA-A78F4B2362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754" r="778"/>
          <a:stretch/>
        </p:blipFill>
        <p:spPr>
          <a:xfrm>
            <a:off x="5989463" y="4252881"/>
            <a:ext cx="3117578" cy="860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13EED94E-1EAD-6D2E-7F71-9CF70A5D3304}"/>
              </a:ext>
            </a:extLst>
          </p:cNvPr>
          <p:cNvSpPr/>
          <p:nvPr/>
        </p:nvSpPr>
        <p:spPr>
          <a:xfrm>
            <a:off x="5580020" y="4251617"/>
            <a:ext cx="383331" cy="8604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068BBEE8-CED4-8C49-963F-2E051BEFE945}"/>
              </a:ext>
            </a:extLst>
          </p:cNvPr>
          <p:cNvSpPr/>
          <p:nvPr/>
        </p:nvSpPr>
        <p:spPr>
          <a:xfrm>
            <a:off x="4415946" y="2141550"/>
            <a:ext cx="383331" cy="8604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44477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B3380B66-BB78-AD4F-0A89-B42837BB8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DD49F2A7-F9DD-5D50-00FF-E64B7F2F49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5558" y="189915"/>
            <a:ext cx="7469442" cy="4977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sz="3200" b="1" noProof="0" dirty="0">
                <a:latin typeface="Lato"/>
                <a:ea typeface="Lato"/>
                <a:cs typeface="Lato"/>
                <a:sym typeface="Lato"/>
              </a:rPr>
              <a:t>Weerflashes voor rukwinden in actie</a:t>
            </a:r>
            <a:endParaRPr lang="nl-NL" noProof="0" dirty="0"/>
          </a:p>
        </p:txBody>
      </p:sp>
      <p:sp>
        <p:nvSpPr>
          <p:cNvPr id="273" name="Google Shape;273;p54">
            <a:extLst>
              <a:ext uri="{FF2B5EF4-FFF2-40B4-BE49-F238E27FC236}">
                <a16:creationId xmlns:a16="http://schemas.microsoft.com/office/drawing/2014/main" id="{B5AB2404-3611-6BDF-CD6F-6E4D325D37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13</a:t>
            </a:fld>
            <a:endParaRPr lang="nl-NL" noProof="0" dirty="0"/>
          </a:p>
        </p:txBody>
      </p:sp>
      <p:sp>
        <p:nvSpPr>
          <p:cNvPr id="6" name="Google Shape;264;p53">
            <a:extLst>
              <a:ext uri="{FF2B5EF4-FFF2-40B4-BE49-F238E27FC236}">
                <a16:creationId xmlns:a16="http://schemas.microsoft.com/office/drawing/2014/main" id="{ED645F0E-0353-E782-2DEA-2D0D4198A4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2214" y="779729"/>
            <a:ext cx="8326512" cy="30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36525" indent="0">
              <a:buClr>
                <a:srgbClr val="256EBF"/>
              </a:buClr>
            </a:pPr>
            <a:r>
              <a:rPr lang="nl-NL" sz="2400" b="1" noProof="0" dirty="0">
                <a:solidFill>
                  <a:srgbClr val="256EBF"/>
                </a:solidFill>
              </a:rPr>
              <a:t>Case 1</a:t>
            </a:r>
            <a:r>
              <a:rPr lang="nl-NL" sz="2400" noProof="0" dirty="0">
                <a:solidFill>
                  <a:srgbClr val="256EBF"/>
                </a:solidFill>
              </a:rPr>
              <a:t>: tornado Bouillon op 22 juni 2023</a:t>
            </a:r>
          </a:p>
          <a:p>
            <a:pPr marL="136525" indent="0">
              <a:buClr>
                <a:srgbClr val="256EBF"/>
              </a:buClr>
            </a:pPr>
            <a:r>
              <a:rPr lang="nl-NL" sz="2400" b="1" noProof="0" dirty="0">
                <a:solidFill>
                  <a:srgbClr val="256EBF"/>
                </a:solidFill>
              </a:rPr>
              <a:t>Case 2</a:t>
            </a:r>
            <a:r>
              <a:rPr lang="nl-NL" sz="2400" noProof="0" dirty="0">
                <a:solidFill>
                  <a:srgbClr val="256EBF"/>
                </a:solidFill>
              </a:rPr>
              <a:t>: </a:t>
            </a:r>
            <a:r>
              <a:rPr lang="nl-NL" sz="2400" noProof="0" dirty="0" err="1">
                <a:solidFill>
                  <a:srgbClr val="256EBF"/>
                </a:solidFill>
              </a:rPr>
              <a:t>downburst</a:t>
            </a:r>
            <a:r>
              <a:rPr lang="nl-NL" sz="2400" noProof="0" dirty="0">
                <a:solidFill>
                  <a:srgbClr val="256EBF"/>
                </a:solidFill>
              </a:rPr>
              <a:t> Mechelen op 09 juli 2024</a:t>
            </a:r>
          </a:p>
        </p:txBody>
      </p:sp>
    </p:spTree>
    <p:extLst>
      <p:ext uri="{BB962C8B-B14F-4D97-AF65-F5344CB8AC3E}">
        <p14:creationId xmlns:p14="http://schemas.microsoft.com/office/powerpoint/2010/main" val="957435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7C5C4FD2-636E-97A7-7601-08E12B188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510A339F-3D9C-4A65-F923-44294D646D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b="1" noProof="0" dirty="0">
                <a:latin typeface="Lato"/>
                <a:ea typeface="Lato"/>
                <a:cs typeface="Lato"/>
                <a:sym typeface="Lato"/>
              </a:rPr>
              <a:t>Case 1: tornado Bouillon op 22 juni 2023</a:t>
            </a:r>
            <a:endParaRPr lang="nl-NL" noProof="0" dirty="0"/>
          </a:p>
        </p:txBody>
      </p:sp>
      <p:sp>
        <p:nvSpPr>
          <p:cNvPr id="19" name="Google Shape;273;p54">
            <a:extLst>
              <a:ext uri="{FF2B5EF4-FFF2-40B4-BE49-F238E27FC236}">
                <a16:creationId xmlns:a16="http://schemas.microsoft.com/office/drawing/2014/main" id="{3157DD3A-B723-127E-3FEC-82470E97D72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14</a:t>
            </a:fld>
            <a:endParaRPr lang="nl-NL" noProof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605E5F-0934-387A-B20E-C2E55861D362}"/>
              </a:ext>
            </a:extLst>
          </p:cNvPr>
          <p:cNvSpPr txBox="1"/>
          <p:nvPr/>
        </p:nvSpPr>
        <p:spPr>
          <a:xfrm>
            <a:off x="434664" y="754365"/>
            <a:ext cx="5347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6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Tornado in onbewoond gebied (bos)</a:t>
            </a:r>
          </a:p>
          <a:p>
            <a:pPr marL="285750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600" noProof="0" dirty="0" err="1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Schadepad</a:t>
            </a:r>
            <a:r>
              <a:rPr lang="nl-NL" sz="16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van 1.400 meter met </a:t>
            </a:r>
            <a:r>
              <a:rPr lang="nl-NL" sz="1600" b="1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684 beschadigde bomen</a:t>
            </a:r>
          </a:p>
          <a:p>
            <a:pPr marL="285750" indent="-285750">
              <a:buClr>
                <a:srgbClr val="256EBF"/>
              </a:buClr>
              <a:buFont typeface="Arial" panose="020B0604020202020204" pitchFamily="34" charset="0"/>
              <a:buChar char="•"/>
            </a:pPr>
            <a:r>
              <a:rPr lang="nl-NL" sz="16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Geschatte windsnelheden tot 200 km/u</a:t>
            </a:r>
          </a:p>
        </p:txBody>
      </p:sp>
      <p:pic>
        <p:nvPicPr>
          <p:cNvPr id="22" name="Picture 21" descr="A fallen tree in the woods&#10;&#10;Description automatically generated">
            <a:extLst>
              <a:ext uri="{FF2B5EF4-FFF2-40B4-BE49-F238E27FC236}">
                <a16:creationId xmlns:a16="http://schemas.microsoft.com/office/drawing/2014/main" id="{6810F52B-DD17-6B93-3678-F46626BD2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50" y="2079299"/>
            <a:ext cx="7443788" cy="2830782"/>
          </a:xfrm>
          <a:prstGeom prst="rect">
            <a:avLst/>
          </a:prstGeom>
        </p:spPr>
      </p:pic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F2DA6F5B-5549-2BF2-8414-69A4A841CF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8753" y="748228"/>
            <a:ext cx="3121885" cy="234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72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BE5D2B9E-917B-6368-743C-67DBDB1AA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2AB714C-6FBB-6080-819F-55713E6DC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96106" y="1065040"/>
            <a:ext cx="8619131" cy="3043656"/>
          </a:xfrm>
        </p:spPr>
        <p:txBody>
          <a:bodyPr/>
          <a:lstStyle/>
          <a:p>
            <a:endParaRPr lang="nl-NL" noProof="0" dirty="0"/>
          </a:p>
        </p:txBody>
      </p:sp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3ADDA286-049D-B7FC-88EF-DCBB0899F6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b="1" noProof="0" dirty="0">
                <a:latin typeface="Lato"/>
                <a:ea typeface="Lato"/>
                <a:cs typeface="Lato"/>
                <a:sym typeface="Lato"/>
              </a:rPr>
              <a:t>Case 1: tornado Bouillon op 22 juni 2023</a:t>
            </a:r>
            <a:endParaRPr lang="nl-NL" noProof="0" dirty="0"/>
          </a:p>
        </p:txBody>
      </p:sp>
      <p:sp>
        <p:nvSpPr>
          <p:cNvPr id="23" name="Google Shape;273;p54">
            <a:extLst>
              <a:ext uri="{FF2B5EF4-FFF2-40B4-BE49-F238E27FC236}">
                <a16:creationId xmlns:a16="http://schemas.microsoft.com/office/drawing/2014/main" id="{33EF45BF-DB50-0E59-E894-27F463EDCE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15</a:t>
            </a:fld>
            <a:endParaRPr lang="nl-NL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F1BDF6-7A72-7E41-169D-F46FB0C852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35" t="14105" r="45838" b="8680"/>
          <a:stretch/>
        </p:blipFill>
        <p:spPr>
          <a:xfrm>
            <a:off x="121677" y="736303"/>
            <a:ext cx="3975129" cy="43683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70DC7E-BE64-64F8-1FF7-9C7AA524A1F0}"/>
              </a:ext>
            </a:extLst>
          </p:cNvPr>
          <p:cNvSpPr txBox="1"/>
          <p:nvPr/>
        </p:nvSpPr>
        <p:spPr>
          <a:xfrm>
            <a:off x="121677" y="4735361"/>
            <a:ext cx="2496395" cy="36933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r>
              <a:rPr lang="nl-NL" sz="1800" noProof="0" dirty="0">
                <a:solidFill>
                  <a:srgbClr val="246D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Signalen van zwaar weer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1AC73-1BC0-17EC-BB4E-5E4E7A10BBEA}"/>
              </a:ext>
            </a:extLst>
          </p:cNvPr>
          <p:cNvSpPr txBox="1"/>
          <p:nvPr/>
        </p:nvSpPr>
        <p:spPr>
          <a:xfrm>
            <a:off x="99012" y="736303"/>
            <a:ext cx="839816" cy="36933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r>
              <a:rPr lang="nl-NL" sz="1800" noProof="0" dirty="0">
                <a:solidFill>
                  <a:srgbClr val="246D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12:30</a:t>
            </a: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870B4B5C-8AF4-9C41-9E08-8F2EF4893934}"/>
              </a:ext>
            </a:extLst>
          </p:cNvPr>
          <p:cNvSpPr/>
          <p:nvPr/>
        </p:nvSpPr>
        <p:spPr>
          <a:xfrm>
            <a:off x="4159665" y="2556323"/>
            <a:ext cx="150153" cy="40449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F7090E-1F0F-CD4B-2472-ABC4B5CEFE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2834" y="1880172"/>
            <a:ext cx="2179389" cy="1756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431651-B60A-29F3-A708-7F4526B73E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8409" y="1880172"/>
            <a:ext cx="2179389" cy="1756800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6F2A2009-0B4A-E985-A7B3-DCF4A24E609D}"/>
              </a:ext>
            </a:extLst>
          </p:cNvPr>
          <p:cNvSpPr/>
          <p:nvPr/>
        </p:nvSpPr>
        <p:spPr>
          <a:xfrm>
            <a:off x="6655239" y="2556323"/>
            <a:ext cx="150153" cy="40449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196BE2-A173-E5F2-9CF6-19B76A846795}"/>
              </a:ext>
            </a:extLst>
          </p:cNvPr>
          <p:cNvSpPr txBox="1"/>
          <p:nvPr/>
        </p:nvSpPr>
        <p:spPr>
          <a:xfrm>
            <a:off x="4318896" y="1545261"/>
            <a:ext cx="2275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noProof="0" dirty="0">
                <a:solidFill>
                  <a:srgbClr val="256EBF"/>
                </a:solidFill>
              </a:rPr>
              <a:t>Risicozone </a:t>
            </a:r>
            <a:r>
              <a:rPr lang="nl-NL" sz="1600" b="1" noProof="0" dirty="0">
                <a:solidFill>
                  <a:srgbClr val="256EBF"/>
                </a:solidFill>
              </a:rPr>
              <a:t>+10’</a:t>
            </a:r>
          </a:p>
        </p:txBody>
      </p:sp>
      <p:sp>
        <p:nvSpPr>
          <p:cNvPr id="18" name="5-point Star 17">
            <a:extLst>
              <a:ext uri="{FF2B5EF4-FFF2-40B4-BE49-F238E27FC236}">
                <a16:creationId xmlns:a16="http://schemas.microsoft.com/office/drawing/2014/main" id="{6D9EE884-6467-171D-28FE-363E6A0A7272}"/>
              </a:ext>
            </a:extLst>
          </p:cNvPr>
          <p:cNvSpPr/>
          <p:nvPr/>
        </p:nvSpPr>
        <p:spPr>
          <a:xfrm>
            <a:off x="4704904" y="1010603"/>
            <a:ext cx="402821" cy="372250"/>
          </a:xfrm>
          <a:prstGeom prst="star5">
            <a:avLst/>
          </a:prstGeom>
          <a:solidFill>
            <a:srgbClr val="FF4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800506-DB18-7723-76AC-8448866D5870}"/>
              </a:ext>
            </a:extLst>
          </p:cNvPr>
          <p:cNvSpPr txBox="1"/>
          <p:nvPr/>
        </p:nvSpPr>
        <p:spPr>
          <a:xfrm>
            <a:off x="5055525" y="1027451"/>
            <a:ext cx="3685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= locatie tornado (12:40 - 12:45 UTC)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427D3F-36C4-CC8A-DB76-6E02C4896D4C}"/>
              </a:ext>
            </a:extLst>
          </p:cNvPr>
          <p:cNvSpPr txBox="1"/>
          <p:nvPr/>
        </p:nvSpPr>
        <p:spPr>
          <a:xfrm>
            <a:off x="4392834" y="3971883"/>
            <a:ext cx="4629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Betrouwbare indicatie </a:t>
            </a:r>
            <a:r>
              <a:rPr lang="nl-NL" sz="20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van potentieel zware rukwinden 10 à 20 minuten vooruit.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C1170F-F4C3-F955-5D94-5631149E78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28" y="1856281"/>
            <a:ext cx="2180489" cy="17576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78C842-F457-1695-5EE9-0450FCFE9624}"/>
              </a:ext>
            </a:extLst>
          </p:cNvPr>
          <p:cNvSpPr txBox="1"/>
          <p:nvPr/>
        </p:nvSpPr>
        <p:spPr>
          <a:xfrm>
            <a:off x="1983205" y="1856281"/>
            <a:ext cx="1191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>
                <a:solidFill>
                  <a:srgbClr val="246D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analyse 12:30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67FC13-C9CF-4B45-220F-743897D3DABD}"/>
              </a:ext>
            </a:extLst>
          </p:cNvPr>
          <p:cNvSpPr txBox="1"/>
          <p:nvPr/>
        </p:nvSpPr>
        <p:spPr>
          <a:xfrm>
            <a:off x="6868250" y="1541175"/>
            <a:ext cx="2275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noProof="0" dirty="0">
                <a:solidFill>
                  <a:srgbClr val="256EBF"/>
                </a:solidFill>
              </a:rPr>
              <a:t>Risicozone </a:t>
            </a:r>
            <a:r>
              <a:rPr lang="nl-NL" sz="1600" b="1" noProof="0" dirty="0">
                <a:solidFill>
                  <a:srgbClr val="256EBF"/>
                </a:solidFill>
              </a:rPr>
              <a:t>+20’</a:t>
            </a:r>
          </a:p>
        </p:txBody>
      </p:sp>
    </p:spTree>
    <p:extLst>
      <p:ext uri="{BB962C8B-B14F-4D97-AF65-F5344CB8AC3E}">
        <p14:creationId xmlns:p14="http://schemas.microsoft.com/office/powerpoint/2010/main" val="340765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/>
      <p:bldP spid="18" grpId="0" animBg="1"/>
      <p:bldP spid="19" grpId="0"/>
      <p:bldP spid="21" grpId="0"/>
      <p:bldP spid="5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F24FCFC4-2D36-3089-48DA-64F35BE18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01BA1-8A9E-CA45-9F19-4F36270B2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20" y="670916"/>
            <a:ext cx="7965000" cy="3043656"/>
          </a:xfrm>
        </p:spPr>
        <p:txBody>
          <a:bodyPr/>
          <a:lstStyle/>
          <a:p>
            <a:pPr marL="514350" indent="-177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noProof="0" dirty="0"/>
              <a:t>Radarbeelden tonen </a:t>
            </a:r>
            <a:r>
              <a:rPr lang="nl-NL" b="1" noProof="0" dirty="0"/>
              <a:t>geen aanwijzingen van rotatie</a:t>
            </a:r>
          </a:p>
          <a:p>
            <a:pPr marL="514350" indent="-177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noProof="0" dirty="0"/>
              <a:t>Windstoten geschat op &gt;150 km/u</a:t>
            </a:r>
          </a:p>
          <a:p>
            <a:pPr marL="514350" indent="-177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noProof="0" dirty="0"/>
              <a:t>Schade:</a:t>
            </a:r>
          </a:p>
          <a:p>
            <a:pPr marL="971550" lvl="1" indent="-177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sz="1600" noProof="0" dirty="0"/>
              <a:t>omgewaaide elektriciteitspalen, kerktoren weggeblazen</a:t>
            </a:r>
          </a:p>
          <a:p>
            <a:pPr marL="971550" lvl="1" indent="-177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sz="1600" noProof="0" dirty="0"/>
              <a:t>schade aan ca. 20.000 particuliere woningen</a:t>
            </a:r>
          </a:p>
          <a:p>
            <a:pPr marL="514350" indent="-177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nl-NL" noProof="0" dirty="0"/>
          </a:p>
        </p:txBody>
      </p:sp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8206AC25-6245-8A6C-9C91-3FC92A47AC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5558" y="217615"/>
            <a:ext cx="7469442" cy="442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Case 2: </a:t>
            </a:r>
            <a:r>
              <a:rPr lang="nl-NL" sz="2800" b="1" noProof="0" dirty="0" err="1">
                <a:latin typeface="Lato"/>
                <a:ea typeface="Lato"/>
                <a:cs typeface="Lato"/>
                <a:sym typeface="Lato"/>
              </a:rPr>
              <a:t>downburst</a:t>
            </a: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 Mechelen op 09 juli 2024</a:t>
            </a:r>
            <a:endParaRPr lang="nl-NL" sz="2800" noProof="0" dirty="0"/>
          </a:p>
        </p:txBody>
      </p:sp>
      <p:sp>
        <p:nvSpPr>
          <p:cNvPr id="273" name="Google Shape;273;p54">
            <a:extLst>
              <a:ext uri="{FF2B5EF4-FFF2-40B4-BE49-F238E27FC236}">
                <a16:creationId xmlns:a16="http://schemas.microsoft.com/office/drawing/2014/main" id="{E8982726-676E-5DCF-7E6C-58DD7B7A6C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16</a:t>
            </a:fld>
            <a:endParaRPr lang="nl-NL" noProof="0" dirty="0"/>
          </a:p>
        </p:txBody>
      </p:sp>
      <p:pic>
        <p:nvPicPr>
          <p:cNvPr id="3" name="Picture 2" descr="A aerial view of a neighborhood&#10;&#10;Description automatically generated">
            <a:extLst>
              <a:ext uri="{FF2B5EF4-FFF2-40B4-BE49-F238E27FC236}">
                <a16:creationId xmlns:a16="http://schemas.microsoft.com/office/drawing/2014/main" id="{2C1D43EF-58F4-6AFF-715A-77A9C3227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5" y="2180470"/>
            <a:ext cx="8981309" cy="266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840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46FF7CB7-52E9-B1F4-617B-9C0EDBBC9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4">
            <a:extLst>
              <a:ext uri="{FF2B5EF4-FFF2-40B4-BE49-F238E27FC236}">
                <a16:creationId xmlns:a16="http://schemas.microsoft.com/office/drawing/2014/main" id="{A4B7F8D5-54AF-F675-A37A-E8325E6475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5558" y="217615"/>
            <a:ext cx="7469442" cy="442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108000" bIns="27000" anchor="ctr" anchorCtr="0">
            <a:spAutoFit/>
          </a:bodyPr>
          <a:lstStyle/>
          <a:p>
            <a:pPr marL="10160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Black"/>
              <a:buNone/>
            </a:pP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Case 2: </a:t>
            </a:r>
            <a:r>
              <a:rPr lang="nl-NL" sz="2800" b="1" noProof="0" dirty="0" err="1">
                <a:latin typeface="Lato"/>
                <a:ea typeface="Lato"/>
                <a:cs typeface="Lato"/>
                <a:sym typeface="Lato"/>
              </a:rPr>
              <a:t>downburst</a:t>
            </a:r>
            <a:r>
              <a:rPr lang="nl-NL" sz="2800" b="1" noProof="0" dirty="0">
                <a:latin typeface="Lato"/>
                <a:ea typeface="Lato"/>
                <a:cs typeface="Lato"/>
                <a:sym typeface="Lato"/>
              </a:rPr>
              <a:t> Mechelen op 09 juli 2024</a:t>
            </a:r>
            <a:endParaRPr lang="nl-NL" sz="2800" noProof="0" dirty="0"/>
          </a:p>
        </p:txBody>
      </p:sp>
      <p:sp>
        <p:nvSpPr>
          <p:cNvPr id="273" name="Google Shape;273;p54">
            <a:extLst>
              <a:ext uri="{FF2B5EF4-FFF2-40B4-BE49-F238E27FC236}">
                <a16:creationId xmlns:a16="http://schemas.microsoft.com/office/drawing/2014/main" id="{BC84616B-754A-2E2D-FA19-27C3CDD4D44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noProof="0" smtClean="0"/>
              <a:t>17</a:t>
            </a:fld>
            <a:endParaRPr lang="nl-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5940F6-E1F9-6A41-6D46-22AF5BF73764}"/>
              </a:ext>
            </a:extLst>
          </p:cNvPr>
          <p:cNvSpPr txBox="1"/>
          <p:nvPr/>
        </p:nvSpPr>
        <p:spPr>
          <a:xfrm>
            <a:off x="473540" y="884854"/>
            <a:ext cx="76313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noProof="0" dirty="0" err="1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Downburst</a:t>
            </a:r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van ∼15:45 tot ∼16:00 UTC in getroffen regio (cirkel).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FC97DD-1CBE-9EC7-3527-DE7A5D80CFD9}"/>
              </a:ext>
            </a:extLst>
          </p:cNvPr>
          <p:cNvSpPr txBox="1"/>
          <p:nvPr/>
        </p:nvSpPr>
        <p:spPr>
          <a:xfrm>
            <a:off x="4670159" y="3663259"/>
            <a:ext cx="2737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Getroffen regio 5 minuten vooraf </a:t>
            </a:r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verwittigd met </a:t>
            </a:r>
            <a:r>
              <a:rPr lang="nl-NL" sz="1800" b="1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flashes van niveau 2 (oranje)</a:t>
            </a:r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pic>
        <p:nvPicPr>
          <p:cNvPr id="3" name="Picture 2" descr="A map of belgium with yellow and white areas&#10;&#10;Description automatically generated">
            <a:extLst>
              <a:ext uri="{FF2B5EF4-FFF2-40B4-BE49-F238E27FC236}">
                <a16:creationId xmlns:a16="http://schemas.microsoft.com/office/drawing/2014/main" id="{523ED286-8434-9E70-68BB-27DCC409B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0" y="1699726"/>
            <a:ext cx="2412000" cy="1953720"/>
          </a:xfrm>
          <a:prstGeom prst="rect">
            <a:avLst/>
          </a:prstGeom>
        </p:spPr>
      </p:pic>
      <p:pic>
        <p:nvPicPr>
          <p:cNvPr id="5" name="Picture 4" descr="A map of belgium with a yellow area&#10;&#10;Description automatically generated">
            <a:extLst>
              <a:ext uri="{FF2B5EF4-FFF2-40B4-BE49-F238E27FC236}">
                <a16:creationId xmlns:a16="http://schemas.microsoft.com/office/drawing/2014/main" id="{899376FB-1288-4FC4-C5D6-7A61FB6C7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159" y="1695706"/>
            <a:ext cx="2412000" cy="1961760"/>
          </a:xfrm>
          <a:prstGeom prst="rect">
            <a:avLst/>
          </a:prstGeom>
        </p:spPr>
      </p:pic>
      <p:pic>
        <p:nvPicPr>
          <p:cNvPr id="8" name="Picture 7" descr="A map of belgium with a black background&#10;&#10;Description automatically generated">
            <a:extLst>
              <a:ext uri="{FF2B5EF4-FFF2-40B4-BE49-F238E27FC236}">
                <a16:creationId xmlns:a16="http://schemas.microsoft.com/office/drawing/2014/main" id="{302F375B-E0C6-95CA-40A3-9D1CF58A1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1178" y="1695706"/>
            <a:ext cx="2412000" cy="1961760"/>
          </a:xfrm>
          <a:prstGeom prst="rect">
            <a:avLst/>
          </a:prstGeom>
        </p:spPr>
      </p:pic>
      <p:pic>
        <p:nvPicPr>
          <p:cNvPr id="12" name="Picture 11" descr="A map of belgium with a yellow location&#10;&#10;Description automatically generated">
            <a:extLst>
              <a:ext uri="{FF2B5EF4-FFF2-40B4-BE49-F238E27FC236}">
                <a16:creationId xmlns:a16="http://schemas.microsoft.com/office/drawing/2014/main" id="{F0630488-BC81-C1DD-7BB7-4238DB5C70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197" y="1702972"/>
            <a:ext cx="2412000" cy="19472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217B7E-802D-1B4B-B472-E1FCF8F2A8AD}"/>
              </a:ext>
            </a:extLst>
          </p:cNvPr>
          <p:cNvSpPr txBox="1"/>
          <p:nvPr/>
        </p:nvSpPr>
        <p:spPr>
          <a:xfrm>
            <a:off x="161459" y="3663259"/>
            <a:ext cx="26308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 oranje flashes in regio Gent om 15:20 bleken </a:t>
            </a:r>
            <a:r>
              <a:rPr lang="nl-NL" sz="1800" b="1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 alarmerend</a:t>
            </a:r>
            <a:r>
              <a:rPr lang="nl-NL" sz="1800" noProof="0" dirty="0">
                <a:solidFill>
                  <a:srgbClr val="256EB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(geen schade gemeld in die regio).</a:t>
            </a:r>
            <a:endParaRPr lang="nl-NL" sz="1800" noProof="0" dirty="0">
              <a:solidFill>
                <a:srgbClr val="256E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07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0"/>
          <p:cNvSpPr txBox="1">
            <a:spLocks noGrp="1"/>
          </p:cNvSpPr>
          <p:nvPr>
            <p:ph type="body" idx="1"/>
          </p:nvPr>
        </p:nvSpPr>
        <p:spPr>
          <a:xfrm>
            <a:off x="516000" y="2656274"/>
            <a:ext cx="6327562" cy="1290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10000"/>
          </a:bodyPr>
          <a:lstStyle/>
          <a:p>
            <a:pPr marL="0" lvl="0" indent="0">
              <a:spcBef>
                <a:spcPts val="0"/>
              </a:spcBef>
            </a:pPr>
            <a:r>
              <a:rPr lang="nl-NL" b="1" noProof="0" dirty="0">
                <a:latin typeface="Lato"/>
                <a:ea typeface="Lato"/>
                <a:cs typeface="Lato"/>
                <a:sym typeface="Lato"/>
              </a:rPr>
              <a:t>Sneller en fijner waarschuwen voor lokale windgevaren bij het KMI met nieuwe radarproducten en </a:t>
            </a:r>
            <a:r>
              <a:rPr lang="nl-NL" b="1" noProof="0" dirty="0">
                <a:solidFill>
                  <a:srgbClr val="C02000"/>
                </a:solidFill>
                <a:latin typeface="Lato"/>
                <a:ea typeface="Lato"/>
                <a:cs typeface="Lato"/>
                <a:sym typeface="Lato"/>
              </a:rPr>
              <a:t>burgerobservaties</a:t>
            </a:r>
          </a:p>
        </p:txBody>
      </p:sp>
      <p:sp>
        <p:nvSpPr>
          <p:cNvPr id="242" name="Google Shape;242;p50"/>
          <p:cNvSpPr txBox="1">
            <a:spLocks noGrp="1"/>
          </p:cNvSpPr>
          <p:nvPr>
            <p:ph type="body" idx="2"/>
          </p:nvPr>
        </p:nvSpPr>
        <p:spPr>
          <a:xfrm>
            <a:off x="516000" y="4127916"/>
            <a:ext cx="82254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</a:pPr>
            <a:r>
              <a:rPr lang="nl-NL" sz="2000" i="1" noProof="0" dirty="0"/>
              <a:t>Maarten Reyniers</a:t>
            </a:r>
            <a:br>
              <a:rPr lang="nl-NL" sz="2000" i="1" noProof="0" dirty="0"/>
            </a:br>
            <a:r>
              <a:rPr lang="nl-NL" sz="1400" i="1" noProof="0" dirty="0"/>
              <a:t>met input van David </a:t>
            </a:r>
            <a:r>
              <a:rPr lang="nl-NL" sz="1400" i="1" noProof="0" dirty="0" err="1"/>
              <a:t>Dehenauw</a:t>
            </a:r>
            <a:r>
              <a:rPr lang="nl-NL" sz="1400" i="1" noProof="0" dirty="0"/>
              <a:t> en Thomas </a:t>
            </a:r>
            <a:r>
              <a:rPr lang="nl-NL" sz="1400" i="1" noProof="0" dirty="0" err="1"/>
              <a:t>Vanhamel</a:t>
            </a:r>
            <a:endParaRPr lang="nl-NL" sz="1400" i="1" noProof="0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</a:pPr>
            <a:endParaRPr lang="nl-NL" sz="1200" noProof="0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6EBF"/>
              </a:buClr>
              <a:buSzPts val="1800"/>
              <a:buFont typeface="Arial"/>
              <a:buNone/>
            </a:pPr>
            <a:r>
              <a:rPr lang="nl-NL" sz="1600" noProof="0" dirty="0"/>
              <a:t>Studiedag Extreme Weersomstandigheden, CC Aartselaar, 14 oktober 2025</a:t>
            </a:r>
          </a:p>
        </p:txBody>
      </p:sp>
    </p:spTree>
    <p:extLst>
      <p:ext uri="{BB962C8B-B14F-4D97-AF65-F5344CB8AC3E}">
        <p14:creationId xmlns:p14="http://schemas.microsoft.com/office/powerpoint/2010/main" val="35917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0B7B31-0ABF-40D4-8E8B-4C7D90706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 Burgerobservaties in de KMI-app: hoe?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4C953-D329-D7DA-58E9-FBB2AA8913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0" y="905760"/>
            <a:ext cx="8412672" cy="3043656"/>
          </a:xfrm>
        </p:spPr>
        <p:txBody>
          <a:bodyPr/>
          <a:lstStyle/>
          <a:p>
            <a:r>
              <a:rPr lang="nl-NL" noProof="0" dirty="0">
                <a:solidFill>
                  <a:srgbClr val="246DBF"/>
                </a:solidFill>
              </a:rPr>
              <a:t>Verstuur een weerwaarneming in vier eenvoudige stappen.</a:t>
            </a:r>
            <a:endParaRPr lang="nl-NL" b="1" noProof="0" dirty="0">
              <a:solidFill>
                <a:srgbClr val="246DBF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AF77D2C-0622-C90A-3C0F-274FE58B5F7D}"/>
              </a:ext>
            </a:extLst>
          </p:cNvPr>
          <p:cNvSpPr/>
          <p:nvPr/>
        </p:nvSpPr>
        <p:spPr>
          <a:xfrm>
            <a:off x="0" y="1331838"/>
            <a:ext cx="9144000" cy="3605836"/>
          </a:xfrm>
          <a:prstGeom prst="roundRect">
            <a:avLst>
              <a:gd name="adj" fmla="val 7323"/>
            </a:avLst>
          </a:prstGeom>
          <a:solidFill>
            <a:srgbClr val="FFFFFF">
              <a:alpha val="8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95F537-FC1E-6B31-4F8B-0E1E597A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1352" y="1573471"/>
            <a:ext cx="1520609" cy="32101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4945D3-82B0-26D8-C3F5-917F04F8A9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1450" y="1579193"/>
            <a:ext cx="1520609" cy="32101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29A76-CD84-453A-6EE4-21665B8E3E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91548" y="1579193"/>
            <a:ext cx="1520609" cy="32101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5B7902-76BB-EB96-BCF3-C212B69A58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81646" y="1548811"/>
            <a:ext cx="1520609" cy="32101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3C68CE2-C504-F541-BB2F-93430A33DD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549009" y="1627343"/>
            <a:ext cx="1520609" cy="3210176"/>
          </a:xfrm>
          <a:prstGeom prst="rect">
            <a:avLst/>
          </a:prstGeom>
        </p:spPr>
      </p:pic>
      <p:sp>
        <p:nvSpPr>
          <p:cNvPr id="20" name="Pentagon 19">
            <a:extLst>
              <a:ext uri="{FF2B5EF4-FFF2-40B4-BE49-F238E27FC236}">
                <a16:creationId xmlns:a16="http://schemas.microsoft.com/office/drawing/2014/main" id="{5AEFA64A-F38E-7AB2-44F0-AFD1013AECC9}"/>
              </a:ext>
            </a:extLst>
          </p:cNvPr>
          <p:cNvSpPr/>
          <p:nvPr/>
        </p:nvSpPr>
        <p:spPr>
          <a:xfrm>
            <a:off x="1979325" y="3079031"/>
            <a:ext cx="191247" cy="204777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 noProof="0" dirty="0"/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77C82CFB-67DE-E19E-B847-08623CAA9FBA}"/>
              </a:ext>
            </a:extLst>
          </p:cNvPr>
          <p:cNvSpPr/>
          <p:nvPr/>
        </p:nvSpPr>
        <p:spPr>
          <a:xfrm>
            <a:off x="3979778" y="3079031"/>
            <a:ext cx="191247" cy="204777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 noProof="0" dirty="0"/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5786859A-9DFA-B97F-3565-EF455318D7F2}"/>
              </a:ext>
            </a:extLst>
          </p:cNvPr>
          <p:cNvSpPr/>
          <p:nvPr/>
        </p:nvSpPr>
        <p:spPr>
          <a:xfrm>
            <a:off x="5980232" y="3079031"/>
            <a:ext cx="191247" cy="204777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 noProof="0" dirty="0"/>
          </a:p>
        </p:txBody>
      </p:sp>
    </p:spTree>
    <p:extLst>
      <p:ext uri="{BB962C8B-B14F-4D97-AF65-F5344CB8AC3E}">
        <p14:creationId xmlns:p14="http://schemas.microsoft.com/office/powerpoint/2010/main" val="6860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222D61-F3CC-7942-3A34-C98BF9B024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10" t="60532" r="31540" b="-48"/>
          <a:stretch/>
        </p:blipFill>
        <p:spPr>
          <a:xfrm>
            <a:off x="362809" y="1279376"/>
            <a:ext cx="3963065" cy="32069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165626C-1CBA-200E-9D4C-9B61485F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 Sneeuw op 17 januari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B8A8EC-5D00-5723-67F6-6BF2F92B2554}"/>
              </a:ext>
            </a:extLst>
          </p:cNvPr>
          <p:cNvSpPr txBox="1"/>
          <p:nvPr/>
        </p:nvSpPr>
        <p:spPr>
          <a:xfrm>
            <a:off x="715511" y="4486276"/>
            <a:ext cx="3434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800" noProof="0" dirty="0">
                <a:solidFill>
                  <a:srgbClr val="246D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Voorspelling van de sneeuwhoogte (weermodel)</a:t>
            </a:r>
          </a:p>
        </p:txBody>
      </p:sp>
      <p:pic>
        <p:nvPicPr>
          <p:cNvPr id="5" name="snow20240117.mp4">
            <a:hlinkClick r:id="" action="ppaction://media"/>
            <a:extLst>
              <a:ext uri="{FF2B5EF4-FFF2-40B4-BE49-F238E27FC236}">
                <a16:creationId xmlns:a16="http://schemas.microsoft.com/office/drawing/2014/main" id="{ECD3CC4E-5D99-DE0D-EE02-3512F7D8B3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05326" y="1279376"/>
            <a:ext cx="4275866" cy="3206900"/>
          </a:xfrm>
          <a:prstGeom prst="rect">
            <a:avLst/>
          </a:prstGeom>
        </p:spPr>
      </p:pic>
      <p:pic>
        <p:nvPicPr>
          <p:cNvPr id="10" name="Picture 9" descr="A screenshot of a weather forecast&#10;&#10;Description automatically generated">
            <a:extLst>
              <a:ext uri="{FF2B5EF4-FFF2-40B4-BE49-F238E27FC236}">
                <a16:creationId xmlns:a16="http://schemas.microsoft.com/office/drawing/2014/main" id="{469C94C3-101A-FC1A-F8DE-2748968EC5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5326" y="3452260"/>
            <a:ext cx="1124626" cy="10340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7B7E20-A20F-14E7-F146-16A191BE1A8E}"/>
              </a:ext>
            </a:extLst>
          </p:cNvPr>
          <p:cNvSpPr txBox="1"/>
          <p:nvPr/>
        </p:nvSpPr>
        <p:spPr>
          <a:xfrm>
            <a:off x="5115336" y="4624775"/>
            <a:ext cx="30558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800" noProof="0" dirty="0">
                <a:solidFill>
                  <a:srgbClr val="246D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 observaties</a:t>
            </a:r>
          </a:p>
        </p:txBody>
      </p:sp>
    </p:spTree>
    <p:extLst>
      <p:ext uri="{BB962C8B-B14F-4D97-AF65-F5344CB8AC3E}">
        <p14:creationId xmlns:p14="http://schemas.microsoft.com/office/powerpoint/2010/main" val="247526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22B047-B1BF-4FA8-8FBF-884801066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558" y="156204"/>
            <a:ext cx="7469442" cy="565146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l-NL" noProof="0" dirty="0"/>
              <a:t> Crisisrespons: wateroverlast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6DF018-CB05-D9B8-2155-77B7E0BCD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695" y="1293337"/>
            <a:ext cx="6326430" cy="311254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35848FB-DCE2-DB20-FEDE-8FB3A72F1E25}"/>
              </a:ext>
            </a:extLst>
          </p:cNvPr>
          <p:cNvSpPr txBox="1"/>
          <p:nvPr/>
        </p:nvSpPr>
        <p:spPr>
          <a:xfrm>
            <a:off x="433666" y="816178"/>
            <a:ext cx="8071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noProof="0" dirty="0">
                <a:solidFill>
                  <a:srgbClr val="246DBF"/>
                </a:solidFill>
                <a:ea typeface="Verdana" charset="0"/>
                <a:cs typeface="Verdana" charset="0"/>
              </a:rPr>
              <a:t>Directe forward van burgerwaarnemingen naar </a:t>
            </a:r>
            <a:r>
              <a:rPr lang="nl-NL" sz="1800" b="1" noProof="0" dirty="0">
                <a:solidFill>
                  <a:srgbClr val="246DBF"/>
                </a:solidFill>
                <a:ea typeface="Verdana" charset="0"/>
                <a:cs typeface="Verdana" charset="0"/>
              </a:rPr>
              <a:t>regionale autoriteiten</a:t>
            </a:r>
          </a:p>
        </p:txBody>
      </p:sp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84130DF5-59BF-52DD-9FAE-91859C130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50" y="1297368"/>
            <a:ext cx="1472454" cy="3108514"/>
          </a:xfrm>
          <a:prstGeom prst="rect">
            <a:avLst/>
          </a:prstGeom>
        </p:spPr>
      </p:pic>
      <p:sp>
        <p:nvSpPr>
          <p:cNvPr id="5" name="Pentagon 4">
            <a:extLst>
              <a:ext uri="{FF2B5EF4-FFF2-40B4-BE49-F238E27FC236}">
                <a16:creationId xmlns:a16="http://schemas.microsoft.com/office/drawing/2014/main" id="{A4FC1FED-F748-4A74-0B2E-CCE8399B93E6}"/>
              </a:ext>
            </a:extLst>
          </p:cNvPr>
          <p:cNvSpPr/>
          <p:nvPr/>
        </p:nvSpPr>
        <p:spPr>
          <a:xfrm>
            <a:off x="2084194" y="2906189"/>
            <a:ext cx="191247" cy="204777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91C2B7-1276-4D22-0626-B08C5ACF9D13}"/>
              </a:ext>
            </a:extLst>
          </p:cNvPr>
          <p:cNvSpPr txBox="1"/>
          <p:nvPr/>
        </p:nvSpPr>
        <p:spPr>
          <a:xfrm>
            <a:off x="2218911" y="4623708"/>
            <a:ext cx="6595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noProof="0" dirty="0">
                <a:solidFill>
                  <a:srgbClr val="246DBF"/>
                </a:solidFill>
              </a:rPr>
              <a:t>… die ze dan in hun eigen platformen integreren (hier: VMM)</a:t>
            </a:r>
          </a:p>
        </p:txBody>
      </p:sp>
    </p:spTree>
    <p:extLst>
      <p:ext uri="{BB962C8B-B14F-4D97-AF65-F5344CB8AC3E}">
        <p14:creationId xmlns:p14="http://schemas.microsoft.com/office/powerpoint/2010/main" val="340957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22B047-B1BF-4FA8-8FBF-884801066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558" y="156204"/>
            <a:ext cx="7469442" cy="565146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l-NL" noProof="0" dirty="0"/>
              <a:t> Crisisrespons: toestand van de wegen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6DF018-CB05-D9B8-2155-77B7E0BCD7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63947" y="1466180"/>
            <a:ext cx="5592923" cy="311254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35848FB-DCE2-DB20-FEDE-8FB3A72F1E25}"/>
              </a:ext>
            </a:extLst>
          </p:cNvPr>
          <p:cNvSpPr txBox="1"/>
          <p:nvPr/>
        </p:nvSpPr>
        <p:spPr>
          <a:xfrm>
            <a:off x="433665" y="816178"/>
            <a:ext cx="8391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noProof="0" dirty="0">
                <a:solidFill>
                  <a:srgbClr val="246DBF"/>
                </a:solidFill>
                <a:ea typeface="Verdana" charset="0"/>
                <a:cs typeface="Verdana" charset="0"/>
              </a:rPr>
              <a:t>Waarnemingen geïntegreerd in KMI-portaal voor wegenvoorspellingen (AWV).</a:t>
            </a:r>
            <a:endParaRPr lang="nl-NL" sz="1800" b="1" noProof="0" dirty="0">
              <a:solidFill>
                <a:srgbClr val="246DBF"/>
              </a:solidFill>
              <a:ea typeface="Verdana" charset="0"/>
              <a:cs typeface="Verdana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130DF5-59BF-52DD-9FAE-91859C1305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3667" y="1470211"/>
            <a:ext cx="1472454" cy="3108514"/>
          </a:xfrm>
          <a:prstGeom prst="rect">
            <a:avLst/>
          </a:prstGeom>
        </p:spPr>
      </p:pic>
      <p:sp>
        <p:nvSpPr>
          <p:cNvPr id="5" name="Pentagon 4">
            <a:extLst>
              <a:ext uri="{FF2B5EF4-FFF2-40B4-BE49-F238E27FC236}">
                <a16:creationId xmlns:a16="http://schemas.microsoft.com/office/drawing/2014/main" id="{A4FC1FED-F748-4A74-0B2E-CCE8399B93E6}"/>
              </a:ext>
            </a:extLst>
          </p:cNvPr>
          <p:cNvSpPr/>
          <p:nvPr/>
        </p:nvSpPr>
        <p:spPr>
          <a:xfrm>
            <a:off x="1989410" y="3079031"/>
            <a:ext cx="191247" cy="204777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 noProof="0" dirty="0"/>
          </a:p>
        </p:txBody>
      </p:sp>
      <p:pic>
        <p:nvPicPr>
          <p:cNvPr id="7" name="Picture 6" descr="A snow plow truck on a snowy street&#10;&#10;Description automatically generated">
            <a:extLst>
              <a:ext uri="{FF2B5EF4-FFF2-40B4-BE49-F238E27FC236}">
                <a16:creationId xmlns:a16="http://schemas.microsoft.com/office/drawing/2014/main" id="{8C694E51-19DC-7A45-A4DA-D1EE25B472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46" r="9010"/>
          <a:stretch/>
        </p:blipFill>
        <p:spPr>
          <a:xfrm>
            <a:off x="6343648" y="2438961"/>
            <a:ext cx="2638988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42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 KMI-IRM THEME">
  <a:themeElements>
    <a:clrScheme name="Custom 25">
      <a:dk1>
        <a:srgbClr val="58697A"/>
      </a:dk1>
      <a:lt1>
        <a:srgbClr val="FFFFFF"/>
      </a:lt1>
      <a:dk2>
        <a:srgbClr val="626262"/>
      </a:dk2>
      <a:lt2>
        <a:srgbClr val="F2F2F2"/>
      </a:lt2>
      <a:accent1>
        <a:srgbClr val="58697A"/>
      </a:accent1>
      <a:accent2>
        <a:srgbClr val="266EBF"/>
      </a:accent2>
      <a:accent3>
        <a:srgbClr val="A5A5A5"/>
      </a:accent3>
      <a:accent4>
        <a:srgbClr val="A5A5A5"/>
      </a:accent4>
      <a:accent5>
        <a:srgbClr val="A5A5A5"/>
      </a:accent5>
      <a:accent6>
        <a:srgbClr val="A5A5A5"/>
      </a:accent6>
      <a:hlink>
        <a:srgbClr val="76CDEE"/>
      </a:hlink>
      <a:folHlink>
        <a:srgbClr val="1482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 KMI-IRM THEME">
  <a:themeElements>
    <a:clrScheme name="Custom 25">
      <a:dk1>
        <a:srgbClr val="58697A"/>
      </a:dk1>
      <a:lt1>
        <a:srgbClr val="FFFFFF"/>
      </a:lt1>
      <a:dk2>
        <a:srgbClr val="626262"/>
      </a:dk2>
      <a:lt2>
        <a:srgbClr val="F2F2F2"/>
      </a:lt2>
      <a:accent1>
        <a:srgbClr val="58697A"/>
      </a:accent1>
      <a:accent2>
        <a:srgbClr val="266EBF"/>
      </a:accent2>
      <a:accent3>
        <a:srgbClr val="A5A5A5"/>
      </a:accent3>
      <a:accent4>
        <a:srgbClr val="A5A5A5"/>
      </a:accent4>
      <a:accent5>
        <a:srgbClr val="A5A5A5"/>
      </a:accent5>
      <a:accent6>
        <a:srgbClr val="A5A5A5"/>
      </a:accent6>
      <a:hlink>
        <a:srgbClr val="76CDEE"/>
      </a:hlink>
      <a:folHlink>
        <a:srgbClr val="1482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25">
    <a:dk1>
      <a:srgbClr val="58697A"/>
    </a:dk1>
    <a:lt1>
      <a:srgbClr val="FFFFFF"/>
    </a:lt1>
    <a:dk2>
      <a:srgbClr val="626262"/>
    </a:dk2>
    <a:lt2>
      <a:srgbClr val="F2F2F2"/>
    </a:lt2>
    <a:accent1>
      <a:srgbClr val="58697A"/>
    </a:accent1>
    <a:accent2>
      <a:srgbClr val="266EBF"/>
    </a:accent2>
    <a:accent3>
      <a:srgbClr val="A5A5A5"/>
    </a:accent3>
    <a:accent4>
      <a:srgbClr val="A5A5A5"/>
    </a:accent4>
    <a:accent5>
      <a:srgbClr val="A5A5A5"/>
    </a:accent5>
    <a:accent6>
      <a:srgbClr val="A5A5A5"/>
    </a:accent6>
    <a:hlink>
      <a:srgbClr val="76CDEE"/>
    </a:hlink>
    <a:folHlink>
      <a:srgbClr val="1482AB"/>
    </a:folHlink>
  </a:clrScheme>
</a:themeOverride>
</file>

<file path=ppt/theme/themeOverride2.xml><?xml version="1.0" encoding="utf-8"?>
<a:themeOverride xmlns:a="http://schemas.openxmlformats.org/drawingml/2006/main">
  <a:clrScheme name="Custom 25">
    <a:dk1>
      <a:srgbClr val="58697A"/>
    </a:dk1>
    <a:lt1>
      <a:srgbClr val="FFFFFF"/>
    </a:lt1>
    <a:dk2>
      <a:srgbClr val="626262"/>
    </a:dk2>
    <a:lt2>
      <a:srgbClr val="F2F2F2"/>
    </a:lt2>
    <a:accent1>
      <a:srgbClr val="58697A"/>
    </a:accent1>
    <a:accent2>
      <a:srgbClr val="266EBF"/>
    </a:accent2>
    <a:accent3>
      <a:srgbClr val="A5A5A5"/>
    </a:accent3>
    <a:accent4>
      <a:srgbClr val="A5A5A5"/>
    </a:accent4>
    <a:accent5>
      <a:srgbClr val="A5A5A5"/>
    </a:accent5>
    <a:accent6>
      <a:srgbClr val="A5A5A5"/>
    </a:accent6>
    <a:hlink>
      <a:srgbClr val="76CDEE"/>
    </a:hlink>
    <a:folHlink>
      <a:srgbClr val="1482A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792</Words>
  <Application>Microsoft Macintosh PowerPoint</Application>
  <PresentationFormat>On-screen Show (16:9)</PresentationFormat>
  <Paragraphs>169</Paragraphs>
  <Slides>23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Verdana</vt:lpstr>
      <vt:lpstr>Arial</vt:lpstr>
      <vt:lpstr>Noto Sans Symbols</vt:lpstr>
      <vt:lpstr>Lato</vt:lpstr>
      <vt:lpstr>Lato Black</vt:lpstr>
      <vt:lpstr>Calibri</vt:lpstr>
      <vt:lpstr>1 KMI-IRM THEME</vt:lpstr>
      <vt:lpstr>1 KMI-IRM THEME</vt:lpstr>
      <vt:lpstr>PowerPoint Presentation</vt:lpstr>
      <vt:lpstr>Waarschuwingen bij KMI: twee types</vt:lpstr>
      <vt:lpstr>Waarschuwingen bij KMI: twee types</vt:lpstr>
      <vt:lpstr>Weerflashes: tijdschaal &amp; verspreiding</vt:lpstr>
      <vt:lpstr>Achter de schermen: INCA-BE nowcastingsysteem</vt:lpstr>
      <vt:lpstr>PowerPoint Presentation</vt:lpstr>
      <vt:lpstr>Weerflashes: tijdschaal &amp; verspreiding</vt:lpstr>
      <vt:lpstr>Weerflashes voor rukwinden o.b.v. radar data</vt:lpstr>
      <vt:lpstr>Weerflashes voor rukwinden o.b.v. radar data</vt:lpstr>
      <vt:lpstr>Weerflashes voor rukwinden o.b.v. radar data</vt:lpstr>
      <vt:lpstr>Weerflashes voor rukwinden o.b.v. radar data</vt:lpstr>
      <vt:lpstr>Weerflashes voor rukwinden o.b.v. radar data</vt:lpstr>
      <vt:lpstr>Weerflashes voor rukwinden in actie</vt:lpstr>
      <vt:lpstr>Case 1: tornado Bouillon op 22 juni 2023</vt:lpstr>
      <vt:lpstr>Case 1: tornado Bouillon op 22 juni 2023</vt:lpstr>
      <vt:lpstr>Case 2: downburst Mechelen op 09 juli 2024</vt:lpstr>
      <vt:lpstr>Case 2: downburst Mechelen op 09 juli 2024</vt:lpstr>
      <vt:lpstr>PowerPoint Presentation</vt:lpstr>
      <vt:lpstr> Burgerobservaties in de KMI-app: hoe?</vt:lpstr>
      <vt:lpstr> Sneeuw op 17 januari 2024</vt:lpstr>
      <vt:lpstr> Crisisrespons: wateroverlast</vt:lpstr>
      <vt:lpstr> Crisisrespons: toestand van de wegen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Maarten Reyniers</cp:lastModifiedBy>
  <cp:revision>166</cp:revision>
  <cp:lastPrinted>2024-11-11T15:48:01Z</cp:lastPrinted>
  <dcterms:modified xsi:type="dcterms:W3CDTF">2025-10-07T10:51:31Z</dcterms:modified>
</cp:coreProperties>
</file>