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6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70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EEA02-2267-4B5A-A2C8-A47B90D7AED7}" type="datetimeFigureOut">
              <a:rPr lang="nl-BE" smtClean="0"/>
              <a:t>2024-03-07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BCD24-D5DC-4E32-ACCA-4EEE61935E1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7893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7B49BF-F390-4B3A-A083-D666A4BBC59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95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/>
              <a:t>Werk per twee </a:t>
            </a:r>
            <a:r>
              <a:rPr lang="nl-BE" dirty="0">
                <a:sym typeface="Wingdings" panose="05000000000000000000" pitchFamily="2" charset="2"/>
              </a:rPr>
              <a:t> verdeel taken: FAN en ICMS verslag (ervaring met ICMS is handig in eerste ronde voor opmaak case)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>
                <a:sym typeface="Wingdings" panose="05000000000000000000" pitchFamily="2" charset="2"/>
              </a:rPr>
              <a:t>Er zijn twee rondes, dus iedereen doet één keer FAN en één keer ICMS verslag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>
                <a:sym typeface="Wingdings" panose="05000000000000000000" pitchFamily="2" charset="2"/>
              </a:rPr>
              <a:t>Jullie krijgen zo dadelijk een nieuwsverslag te zien. Het is de bedoeling dat je alle relevante informatie capteert en noteert in het FAN overzicht en in het ICMS verslag.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>
                <a:sym typeface="Wingdings" panose="05000000000000000000" pitchFamily="2" charset="2"/>
              </a:rPr>
              <a:t>Elk nieuwsverslag is opgedeeld in drie delen: start, vervolg of escalatie en nazorg. Dit wordt duidelijk door de pauzes in het filmpje. Per deeltje maak je een verslag (post in ICMS &amp; wissel kleur voor FAN).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>
                <a:sym typeface="Wingdings" panose="05000000000000000000" pitchFamily="2" charset="2"/>
              </a:rPr>
              <a:t>Na elk nieuwsverslag gaan we plenair ook eens kijken naar hoe jullie het hebben aangepakt.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>
                <a:sym typeface="Wingdings" panose="05000000000000000000" pitchFamily="2" charset="2"/>
              </a:rPr>
              <a:t>PREP: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>
                <a:sym typeface="Wingdings" panose="05000000000000000000" pitchFamily="2" charset="2"/>
              </a:rPr>
              <a:t>Voor FAN  grote papieren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>
                <a:sym typeface="Wingdings" panose="05000000000000000000" pitchFamily="2" charset="2"/>
              </a:rPr>
              <a:t>Voor ICMS  ICMS test case (volgende slide)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dirty="0">
              <a:sym typeface="Wingdings" panose="05000000000000000000" pitchFamily="2" charset="2"/>
            </a:endParaRP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7B49BF-F390-4B3A-A083-D666A4BBC59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795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dirty="0">
              <a:sym typeface="Wingdings" panose="05000000000000000000" pitchFamily="2" charset="2"/>
            </a:endParaRP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7B49BF-F390-4B3A-A083-D666A4BBC59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016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>
                <a:sym typeface="Wingdings" panose="05000000000000000000" pitchFamily="2" charset="2"/>
              </a:rPr>
              <a:t>Naam: NPC DAG Limburg – groep 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>
                <a:sym typeface="Wingdings" panose="05000000000000000000" pitchFamily="2" charset="2"/>
              </a:rPr>
              <a:t>TEST!!!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>
                <a:sym typeface="Wingdings" panose="05000000000000000000" pitchFamily="2" charset="2"/>
              </a:rPr>
              <a:t>Datum van vandaag bij start en eind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>
                <a:sym typeface="Wingdings" panose="05000000000000000000" pitchFamily="2" charset="2"/>
              </a:rPr>
              <a:t>Adres: Universiteitslaan 1, 3500 Hasselt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>
                <a:sym typeface="Wingdings" panose="05000000000000000000" pitchFamily="2" charset="2"/>
              </a:rPr>
              <a:t>!! Uitvinken automatisch delen &amp; melding !! !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7B49BF-F390-4B3A-A083-D666A4BBC59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648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dirty="0">
              <a:sym typeface="Wingdings" panose="05000000000000000000" pitchFamily="2" charset="2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7B49BF-F390-4B3A-A083-D666A4BBC59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783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>
              <a:sym typeface="Wingdings" panose="05000000000000000000" pitchFamily="2" charset="2"/>
            </a:endParaRPr>
          </a:p>
          <a:p>
            <a:r>
              <a:rPr lang="nl-BE"/>
              <a:t>Goede focus is nodig!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7B49BF-F390-4B3A-A083-D666A4BBC59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819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7B49BF-F390-4B3A-A083-D666A4BBC59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5932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Neem per twee plaats aan een tafel. In het midden van deze tafel staat een kommetje met verschillende vragen. Bespreek zoveel vragen als gewenst/mogelijk binnen de voorziene tijd. Na vijf minuten schuift één persoon (binnen cirkel) door naar de volgende tafel.</a:t>
            </a:r>
          </a:p>
          <a:p>
            <a:endParaRPr lang="nl-BE" sz="18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BE" sz="18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Na afloop is er nog een plenaire terugkoppeling over dingen die jullie opvielen.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7B49BF-F390-4B3A-A083-D666A4BBC59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2875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7B49BF-F390-4B3A-A083-D666A4BBC59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7573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DCC15198-8386-441D-9B05-80B0CA68A4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00"/>
            <a:ext cx="12192000" cy="6860032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513DA51E-7B9B-480D-A445-DA9B2D62F27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8386" y="2701689"/>
            <a:ext cx="4050706" cy="154007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 i="0">
                <a:solidFill>
                  <a:srgbClr val="383838"/>
                </a:solidFill>
                <a:latin typeface="Metropolis Black" panose="00000A00000000000000" pitchFamily="2" charset="0"/>
              </a:defRPr>
            </a:lvl1pPr>
          </a:lstStyle>
          <a:p>
            <a:r>
              <a:rPr lang="nl-BE" dirty="0"/>
              <a:t>Welkom!</a:t>
            </a:r>
          </a:p>
        </p:txBody>
      </p:sp>
      <p:sp>
        <p:nvSpPr>
          <p:cNvPr id="15" name="Ondertitel 2">
            <a:extLst>
              <a:ext uri="{FF2B5EF4-FFF2-40B4-BE49-F238E27FC236}">
                <a16:creationId xmlns:a16="http://schemas.microsoft.com/office/drawing/2014/main" id="{670E1BA2-B02B-4E5B-9096-07738C10D0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386" y="4685235"/>
            <a:ext cx="4050706" cy="13310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rgbClr val="383838"/>
                </a:solidFill>
                <a:latin typeface="Metropolis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</a:p>
          <a:p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endParaRPr lang="nl-BE" dirty="0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07E6C8F0-EC51-4491-BAB7-9C412000D2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11" y="643968"/>
            <a:ext cx="1284686" cy="1622800"/>
          </a:xfrm>
          <a:prstGeom prst="rect">
            <a:avLst/>
          </a:prstGeom>
        </p:spPr>
      </p:pic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0882B9A5-0CAC-4EF6-89DF-778B6D1B4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2182" y="6356349"/>
            <a:ext cx="484146" cy="36512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tx1"/>
                </a:solidFill>
                <a:latin typeface="Gotham Bold" panose="02000504050000020004" pitchFamily="2" charset="0"/>
              </a:defRPr>
            </a:lvl1pPr>
          </a:lstStyle>
          <a:p>
            <a:fld id="{330FA06F-6210-4F65-9FD7-F3DB4BB399B2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575474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arte tuss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34404DDB-DEF4-451D-A5B6-A8C19C374E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838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rgbClr val="3F18DC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C37F41E-447E-4F54-A969-31660D909D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1587" y="2781301"/>
            <a:ext cx="10490626" cy="5762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200">
                <a:solidFill>
                  <a:srgbClr val="95C70B"/>
                </a:solidFill>
                <a:latin typeface="Metropolis" panose="00000800000000000000" pitchFamily="2" charset="0"/>
              </a:defRPr>
            </a:lvl1pPr>
          </a:lstStyle>
          <a:p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endParaRPr lang="nl-BE" dirty="0"/>
          </a:p>
        </p:txBody>
      </p:sp>
      <p:sp>
        <p:nvSpPr>
          <p:cNvPr id="11" name="Tijdelijke aanduiding voor voettekst 4">
            <a:extLst>
              <a:ext uri="{FF2B5EF4-FFF2-40B4-BE49-F238E27FC236}">
                <a16:creationId xmlns:a16="http://schemas.microsoft.com/office/drawing/2014/main" id="{F8C437A6-8FC2-44EA-B391-9C65E0FA5726}"/>
              </a:ext>
            </a:extLst>
          </p:cNvPr>
          <p:cNvSpPr txBox="1">
            <a:spLocks/>
          </p:cNvSpPr>
          <p:nvPr userDrawn="1"/>
        </p:nvSpPr>
        <p:spPr>
          <a:xfrm>
            <a:off x="9504903" y="136525"/>
            <a:ext cx="2201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ctr" defTabSz="914400" rtl="0" eaLnBrk="1" latinLnBrk="0" hangingPunct="1">
              <a:defRPr sz="700" kern="1200">
                <a:solidFill>
                  <a:schemeClr val="tx1">
                    <a:tint val="75000"/>
                  </a:schemeClr>
                </a:solidFill>
                <a:latin typeface="Gotham Bold" panose="0200050405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Noodplanning en crisisbeheer | Limburg</a:t>
            </a:r>
          </a:p>
        </p:txBody>
      </p:sp>
      <p:sp>
        <p:nvSpPr>
          <p:cNvPr id="13" name="Tijdelijke aanduiding voor dianummer 5">
            <a:extLst>
              <a:ext uri="{FF2B5EF4-FFF2-40B4-BE49-F238E27FC236}">
                <a16:creationId xmlns:a16="http://schemas.microsoft.com/office/drawing/2014/main" id="{736FCF78-2B20-4A7E-8D69-A4780336A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2182" y="6356349"/>
            <a:ext cx="484146" cy="36512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  <a:latin typeface="Gotham Bold" panose="02000504050000020004" pitchFamily="2" charset="0"/>
              </a:defRPr>
            </a:lvl1pPr>
          </a:lstStyle>
          <a:p>
            <a:fld id="{330FA06F-6210-4F65-9FD7-F3DB4BB399B2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F1508D05-CF2E-49DF-8401-6D1AF988C8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l="46736" t="53330" r="13"/>
          <a:stretch/>
        </p:blipFill>
        <p:spPr>
          <a:xfrm>
            <a:off x="0" y="0"/>
            <a:ext cx="3333750" cy="2972955"/>
          </a:xfrm>
          <a:prstGeom prst="rect">
            <a:avLst/>
          </a:prstGeom>
          <a:ln>
            <a:noFill/>
          </a:ln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87F76AB5-8F74-442E-98C2-84ADAD6A6E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2274" y="188407"/>
            <a:ext cx="344860" cy="351702"/>
          </a:xfrm>
          <a:prstGeom prst="rect">
            <a:avLst/>
          </a:prstGeom>
        </p:spPr>
      </p:pic>
      <p:sp>
        <p:nvSpPr>
          <p:cNvPr id="18" name="Tijdelijke aanduiding voor inhoud 2">
            <a:extLst>
              <a:ext uri="{FF2B5EF4-FFF2-40B4-BE49-F238E27FC236}">
                <a16:creationId xmlns:a16="http://schemas.microsoft.com/office/drawing/2014/main" id="{40DDC78A-C00C-473B-A544-28F505DA6F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14384" y="860080"/>
            <a:ext cx="1638677" cy="162057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383838"/>
                </a:solidFill>
                <a:latin typeface="Gotham Bold" panose="02000504050000020004" pitchFamily="2" charset="0"/>
              </a:defRPr>
            </a:lvl1pPr>
            <a:lvl2pPr>
              <a:defRPr>
                <a:solidFill>
                  <a:srgbClr val="383838"/>
                </a:solidFill>
                <a:latin typeface="Gotham Bold" panose="02000504050000020004" pitchFamily="2" charset="0"/>
              </a:defRPr>
            </a:lvl2pPr>
            <a:lvl3pPr>
              <a:defRPr>
                <a:solidFill>
                  <a:srgbClr val="383838"/>
                </a:solidFill>
                <a:latin typeface="Gotham Bold" panose="02000504050000020004" pitchFamily="2" charset="0"/>
              </a:defRPr>
            </a:lvl3pPr>
            <a:lvl4pPr>
              <a:defRPr>
                <a:solidFill>
                  <a:srgbClr val="383838"/>
                </a:solidFill>
                <a:latin typeface="Gotham Bold" panose="02000504050000020004" pitchFamily="2" charset="0"/>
              </a:defRPr>
            </a:lvl4pPr>
            <a:lvl5pPr marL="1828800" indent="0" algn="l">
              <a:buNone/>
              <a:defRPr>
                <a:solidFill>
                  <a:srgbClr val="383838"/>
                </a:solidFill>
                <a:latin typeface="Gotham Bold" panose="02000504050000020004" pitchFamily="2" charset="0"/>
              </a:defRPr>
            </a:lvl5pPr>
          </a:lstStyle>
          <a:p>
            <a:pPr lvl="0"/>
            <a:endParaRPr lang="nl-BE" dirty="0"/>
          </a:p>
        </p:txBody>
      </p:sp>
      <p:sp>
        <p:nvSpPr>
          <p:cNvPr id="28" name="Tijdelijke aanduiding voor tekst 27">
            <a:extLst>
              <a:ext uri="{FF2B5EF4-FFF2-40B4-BE49-F238E27FC236}">
                <a16:creationId xmlns:a16="http://schemas.microsoft.com/office/drawing/2014/main" id="{8967A577-7E1C-418C-926C-9638E89F92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66875" y="3644901"/>
            <a:ext cx="8854289" cy="176907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otham" panose="02000504050000020004" pitchFamily="2" charset="0"/>
              <a:buNone/>
              <a:tabLst/>
              <a:defRPr sz="2000">
                <a:solidFill>
                  <a:schemeClr val="bg1"/>
                </a:solidFill>
                <a:latin typeface="Metropolis Light" panose="000004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otham" panose="02000504050000020004" pitchFamily="2" charset="0"/>
              <a:buNone/>
              <a:tabLst/>
              <a:defRPr/>
            </a:pPr>
            <a:r>
              <a:rPr lang="nl-BE" sz="2000" dirty="0" err="1">
                <a:solidFill>
                  <a:schemeClr val="bg1"/>
                </a:solidFill>
                <a:latin typeface="Metropolis Light" panose="00000400000000000000" pitchFamily="2" charset="0"/>
              </a:rPr>
              <a:t>Lorem</a:t>
            </a:r>
            <a:r>
              <a:rPr lang="nl-BE" sz="2000" dirty="0">
                <a:solidFill>
                  <a:schemeClr val="bg1"/>
                </a:solidFill>
                <a:latin typeface="Metropolis Light" panose="00000400000000000000" pitchFamily="2" charset="0"/>
              </a:rPr>
              <a:t> </a:t>
            </a:r>
            <a:r>
              <a:rPr lang="nl-BE" sz="2000" dirty="0" err="1">
                <a:solidFill>
                  <a:schemeClr val="bg1"/>
                </a:solidFill>
                <a:latin typeface="Metropolis Light" panose="00000400000000000000" pitchFamily="2" charset="0"/>
              </a:rPr>
              <a:t>ipsum</a:t>
            </a:r>
            <a:r>
              <a:rPr lang="nl-BE" sz="2000" dirty="0">
                <a:solidFill>
                  <a:schemeClr val="bg1"/>
                </a:solidFill>
                <a:latin typeface="Metropolis Light" panose="00000400000000000000" pitchFamily="2" charset="0"/>
              </a:rPr>
              <a:t> </a:t>
            </a:r>
            <a:r>
              <a:rPr lang="nl-BE" sz="2000" dirty="0" err="1">
                <a:solidFill>
                  <a:schemeClr val="bg1"/>
                </a:solidFill>
                <a:latin typeface="Metropolis Light" panose="00000400000000000000" pitchFamily="2" charset="0"/>
              </a:rPr>
              <a:t>dolor</a:t>
            </a:r>
            <a:r>
              <a:rPr lang="nl-BE" sz="2000" dirty="0">
                <a:solidFill>
                  <a:schemeClr val="bg1"/>
                </a:solidFill>
                <a:latin typeface="Metropolis Light" panose="00000400000000000000" pitchFamily="2" charset="0"/>
              </a:rPr>
              <a:t> </a:t>
            </a:r>
            <a:r>
              <a:rPr lang="nl-BE" sz="2000" dirty="0" err="1">
                <a:solidFill>
                  <a:schemeClr val="bg1"/>
                </a:solidFill>
                <a:latin typeface="Metropolis Light" panose="00000400000000000000" pitchFamily="2" charset="0"/>
              </a:rPr>
              <a:t>sit</a:t>
            </a:r>
            <a:r>
              <a:rPr lang="nl-BE" sz="2000" dirty="0">
                <a:solidFill>
                  <a:schemeClr val="bg1"/>
                </a:solidFill>
                <a:latin typeface="Metropolis Light" panose="00000400000000000000" pitchFamily="2" charset="0"/>
              </a:rPr>
              <a:t> </a:t>
            </a:r>
            <a:r>
              <a:rPr lang="nl-BE" sz="2000" dirty="0" err="1">
                <a:solidFill>
                  <a:schemeClr val="bg1"/>
                </a:solidFill>
                <a:latin typeface="Metropolis Light" panose="00000400000000000000" pitchFamily="2" charset="0"/>
              </a:rPr>
              <a:t>amet</a:t>
            </a:r>
            <a:r>
              <a:rPr lang="nl-BE" sz="2000" dirty="0">
                <a:solidFill>
                  <a:schemeClr val="bg1"/>
                </a:solidFill>
                <a:latin typeface="Metropolis Light" panose="00000400000000000000" pitchFamily="2" charset="0"/>
              </a:rPr>
              <a:t>, </a:t>
            </a:r>
            <a:r>
              <a:rPr lang="nl-BE" sz="2000" dirty="0" err="1">
                <a:solidFill>
                  <a:schemeClr val="bg1"/>
                </a:solidFill>
                <a:latin typeface="Metropolis Light" panose="00000400000000000000" pitchFamily="2" charset="0"/>
              </a:rPr>
              <a:t>consectetur</a:t>
            </a:r>
            <a:r>
              <a:rPr lang="nl-BE" sz="2000" dirty="0">
                <a:solidFill>
                  <a:schemeClr val="bg1"/>
                </a:solidFill>
                <a:latin typeface="Metropolis Light" panose="00000400000000000000" pitchFamily="2" charset="0"/>
              </a:rPr>
              <a:t> </a:t>
            </a:r>
            <a:r>
              <a:rPr lang="nl-BE" sz="2000" dirty="0" err="1">
                <a:solidFill>
                  <a:schemeClr val="bg1"/>
                </a:solidFill>
                <a:latin typeface="Metropolis Light" panose="00000400000000000000" pitchFamily="2" charset="0"/>
              </a:rPr>
              <a:t>adipiscing</a:t>
            </a:r>
            <a:r>
              <a:rPr lang="nl-BE" sz="2000" dirty="0">
                <a:solidFill>
                  <a:schemeClr val="bg1"/>
                </a:solidFill>
                <a:latin typeface="Metropolis Light" panose="00000400000000000000" pitchFamily="2" charset="0"/>
              </a:rPr>
              <a:t> </a:t>
            </a:r>
            <a:r>
              <a:rPr lang="nl-BE" sz="2000" dirty="0" err="1">
                <a:solidFill>
                  <a:schemeClr val="bg1"/>
                </a:solidFill>
                <a:latin typeface="Metropolis Light" panose="00000400000000000000" pitchFamily="2" charset="0"/>
              </a:rPr>
              <a:t>elit</a:t>
            </a:r>
            <a:r>
              <a:rPr lang="nl-BE" sz="2000" dirty="0">
                <a:solidFill>
                  <a:schemeClr val="bg1"/>
                </a:solidFill>
                <a:latin typeface="Metropolis Light" panose="00000400000000000000" pitchFamily="2" charset="0"/>
              </a:rPr>
              <a:t>, </a:t>
            </a:r>
            <a:r>
              <a:rPr lang="nl-BE" sz="2000" dirty="0" err="1">
                <a:solidFill>
                  <a:schemeClr val="bg1"/>
                </a:solidFill>
                <a:latin typeface="Metropolis Light" panose="00000400000000000000" pitchFamily="2" charset="0"/>
              </a:rPr>
              <a:t>sed</a:t>
            </a:r>
            <a:r>
              <a:rPr lang="nl-BE" sz="2000" dirty="0">
                <a:solidFill>
                  <a:schemeClr val="bg1"/>
                </a:solidFill>
                <a:latin typeface="Metropolis Light" panose="00000400000000000000" pitchFamily="2" charset="0"/>
              </a:rPr>
              <a:t> do </a:t>
            </a:r>
            <a:r>
              <a:rPr lang="nl-BE" sz="2000" dirty="0" err="1">
                <a:solidFill>
                  <a:schemeClr val="bg1"/>
                </a:solidFill>
                <a:latin typeface="Metropolis Light" panose="00000400000000000000" pitchFamily="2" charset="0"/>
              </a:rPr>
              <a:t>eiusmod</a:t>
            </a:r>
            <a:r>
              <a:rPr lang="nl-BE" sz="2000" dirty="0">
                <a:solidFill>
                  <a:schemeClr val="bg1"/>
                </a:solidFill>
                <a:latin typeface="Metropolis Light" panose="00000400000000000000" pitchFamily="2" charset="0"/>
              </a:rPr>
              <a:t> </a:t>
            </a:r>
            <a:r>
              <a:rPr lang="nl-BE" sz="2000" dirty="0" err="1">
                <a:solidFill>
                  <a:schemeClr val="bg1"/>
                </a:solidFill>
                <a:latin typeface="Metropolis Light" panose="00000400000000000000" pitchFamily="2" charset="0"/>
              </a:rPr>
              <a:t>tempor</a:t>
            </a:r>
            <a:r>
              <a:rPr lang="nl-BE" sz="2000" dirty="0">
                <a:solidFill>
                  <a:schemeClr val="bg1"/>
                </a:solidFill>
                <a:latin typeface="Metropolis Light" panose="00000400000000000000" pitchFamily="2" charset="0"/>
              </a:rPr>
              <a:t> </a:t>
            </a:r>
            <a:r>
              <a:rPr lang="nl-BE" sz="2000" dirty="0" err="1">
                <a:solidFill>
                  <a:schemeClr val="bg1"/>
                </a:solidFill>
                <a:latin typeface="Metropolis Light" panose="00000400000000000000" pitchFamily="2" charset="0"/>
              </a:rPr>
              <a:t>incididunt</a:t>
            </a:r>
            <a:r>
              <a:rPr lang="nl-BE" sz="2000" dirty="0">
                <a:solidFill>
                  <a:schemeClr val="bg1"/>
                </a:solidFill>
                <a:latin typeface="Metropolis Light" panose="00000400000000000000" pitchFamily="2" charset="0"/>
              </a:rPr>
              <a:t> ut </a:t>
            </a:r>
            <a:r>
              <a:rPr lang="nl-BE" sz="2000" dirty="0" err="1">
                <a:solidFill>
                  <a:schemeClr val="bg1"/>
                </a:solidFill>
                <a:latin typeface="Metropolis Light" panose="00000400000000000000" pitchFamily="2" charset="0"/>
              </a:rPr>
              <a:t>labore</a:t>
            </a:r>
            <a:r>
              <a:rPr lang="nl-BE" sz="2000" dirty="0">
                <a:solidFill>
                  <a:schemeClr val="bg1"/>
                </a:solidFill>
                <a:latin typeface="Metropolis Light" panose="00000400000000000000" pitchFamily="2" charset="0"/>
              </a:rPr>
              <a:t> et </a:t>
            </a:r>
            <a:r>
              <a:rPr lang="nl-BE" sz="2000" dirty="0" err="1">
                <a:solidFill>
                  <a:schemeClr val="bg1"/>
                </a:solidFill>
                <a:latin typeface="Metropolis Light" panose="00000400000000000000" pitchFamily="2" charset="0"/>
              </a:rPr>
              <a:t>dolore</a:t>
            </a:r>
            <a:r>
              <a:rPr lang="nl-BE" sz="2000" dirty="0">
                <a:solidFill>
                  <a:schemeClr val="bg1"/>
                </a:solidFill>
                <a:latin typeface="Metropolis Light" panose="00000400000000000000" pitchFamily="2" charset="0"/>
              </a:rPr>
              <a:t> magna </a:t>
            </a:r>
            <a:r>
              <a:rPr lang="nl-BE" sz="2000" dirty="0" err="1">
                <a:solidFill>
                  <a:schemeClr val="bg1"/>
                </a:solidFill>
                <a:latin typeface="Metropolis Light" panose="00000400000000000000" pitchFamily="2" charset="0"/>
              </a:rPr>
              <a:t>aliqua</a:t>
            </a:r>
            <a:r>
              <a:rPr lang="nl-BE" sz="2000" dirty="0">
                <a:solidFill>
                  <a:schemeClr val="bg1"/>
                </a:solidFill>
                <a:latin typeface="Metropolis Light" panose="00000400000000000000" pitchFamily="2" charset="0"/>
              </a:rPr>
              <a:t>. Ut </a:t>
            </a:r>
            <a:r>
              <a:rPr lang="nl-BE" sz="2000" dirty="0" err="1">
                <a:solidFill>
                  <a:schemeClr val="bg1"/>
                </a:solidFill>
                <a:latin typeface="Metropolis Light" panose="00000400000000000000" pitchFamily="2" charset="0"/>
              </a:rPr>
              <a:t>enim</a:t>
            </a:r>
            <a:r>
              <a:rPr lang="nl-BE" sz="2000" dirty="0">
                <a:solidFill>
                  <a:schemeClr val="bg1"/>
                </a:solidFill>
                <a:latin typeface="Metropolis Light" panose="00000400000000000000" pitchFamily="2" charset="0"/>
              </a:rPr>
              <a:t> ad </a:t>
            </a:r>
            <a:r>
              <a:rPr lang="nl-BE" sz="2000" dirty="0" err="1">
                <a:solidFill>
                  <a:schemeClr val="bg1"/>
                </a:solidFill>
                <a:latin typeface="Metropolis Light" panose="00000400000000000000" pitchFamily="2" charset="0"/>
              </a:rPr>
              <a:t>minim</a:t>
            </a:r>
            <a:r>
              <a:rPr lang="nl-BE" sz="2000" dirty="0">
                <a:solidFill>
                  <a:schemeClr val="bg1"/>
                </a:solidFill>
                <a:latin typeface="Metropolis Light" panose="00000400000000000000" pitchFamily="2" charset="0"/>
              </a:rPr>
              <a:t> </a:t>
            </a:r>
            <a:r>
              <a:rPr lang="nl-BE" sz="2000" dirty="0" err="1">
                <a:solidFill>
                  <a:schemeClr val="bg1"/>
                </a:solidFill>
                <a:latin typeface="Metropolis Light" panose="00000400000000000000" pitchFamily="2" charset="0"/>
              </a:rPr>
              <a:t>veniam</a:t>
            </a:r>
            <a:r>
              <a:rPr lang="nl-BE" sz="2000" dirty="0">
                <a:solidFill>
                  <a:schemeClr val="bg1"/>
                </a:solidFill>
                <a:latin typeface="Metropolis Light" panose="00000400000000000000" pitchFamily="2" charset="0"/>
              </a:rPr>
              <a:t> </a:t>
            </a:r>
            <a:r>
              <a:rPr lang="nl-BE" sz="2000" dirty="0" err="1">
                <a:solidFill>
                  <a:schemeClr val="bg1"/>
                </a:solidFill>
                <a:latin typeface="Metropolis Light" panose="00000400000000000000" pitchFamily="2" charset="0"/>
              </a:rPr>
              <a:t>quis</a:t>
            </a:r>
            <a:r>
              <a:rPr lang="nl-BE" sz="2000" dirty="0">
                <a:solidFill>
                  <a:schemeClr val="bg1"/>
                </a:solidFill>
                <a:latin typeface="Metropolis Light" panose="00000400000000000000" pitchFamily="2" charset="0"/>
              </a:rPr>
              <a:t> </a:t>
            </a:r>
            <a:r>
              <a:rPr lang="nl-BE" sz="2000" dirty="0" err="1">
                <a:solidFill>
                  <a:schemeClr val="bg1"/>
                </a:solidFill>
                <a:latin typeface="Metropolis Light" panose="00000400000000000000" pitchFamily="2" charset="0"/>
              </a:rPr>
              <a:t>nostrud</a:t>
            </a:r>
            <a:r>
              <a:rPr lang="nl-BE" sz="2000" dirty="0">
                <a:solidFill>
                  <a:schemeClr val="bg1"/>
                </a:solidFill>
                <a:latin typeface="Metropolis Light" panose="00000400000000000000" pitchFamily="2" charset="0"/>
              </a:rPr>
              <a:t> </a:t>
            </a:r>
            <a:r>
              <a:rPr lang="nl-BE" sz="2000" dirty="0" err="1">
                <a:solidFill>
                  <a:schemeClr val="bg1"/>
                </a:solidFill>
                <a:latin typeface="Metropolis Light" panose="00000400000000000000" pitchFamily="2" charset="0"/>
              </a:rPr>
              <a:t>exercitation</a:t>
            </a:r>
            <a:r>
              <a:rPr lang="nl-BE" sz="2000" dirty="0">
                <a:solidFill>
                  <a:schemeClr val="bg1"/>
                </a:solidFill>
                <a:latin typeface="Metropolis Light" panose="00000400000000000000" pitchFamily="2" charset="0"/>
              </a:rPr>
              <a:t> </a:t>
            </a:r>
            <a:r>
              <a:rPr lang="nl-BE" sz="2000" dirty="0" err="1">
                <a:solidFill>
                  <a:schemeClr val="bg1"/>
                </a:solidFill>
                <a:latin typeface="Metropolis Light" panose="00000400000000000000" pitchFamily="2" charset="0"/>
              </a:rPr>
              <a:t>ullamco</a:t>
            </a:r>
            <a:r>
              <a:rPr lang="nl-BE" sz="2000" dirty="0">
                <a:solidFill>
                  <a:schemeClr val="bg1"/>
                </a:solidFill>
                <a:latin typeface="Metropolis Light" panose="00000400000000000000" pitchFamily="2" charset="0"/>
              </a:rPr>
              <a:t> </a:t>
            </a:r>
            <a:r>
              <a:rPr lang="nl-BE" sz="2000" dirty="0" err="1">
                <a:solidFill>
                  <a:schemeClr val="bg1"/>
                </a:solidFill>
                <a:latin typeface="Metropolis Light" panose="00000400000000000000" pitchFamily="2" charset="0"/>
              </a:rPr>
              <a:t>laboris</a:t>
            </a:r>
            <a:r>
              <a:rPr lang="nl-BE" sz="2000" dirty="0">
                <a:solidFill>
                  <a:schemeClr val="bg1"/>
                </a:solidFill>
                <a:latin typeface="Metropolis Light" panose="00000400000000000000" pitchFamily="2" charset="0"/>
              </a:rPr>
              <a:t> </a:t>
            </a:r>
            <a:r>
              <a:rPr lang="nl-BE" sz="2000" dirty="0" err="1">
                <a:solidFill>
                  <a:schemeClr val="bg1"/>
                </a:solidFill>
                <a:latin typeface="Metropolis Light" panose="00000400000000000000" pitchFamily="2" charset="0"/>
              </a:rPr>
              <a:t>nisi</a:t>
            </a:r>
            <a:r>
              <a:rPr lang="nl-BE" sz="2000" dirty="0">
                <a:solidFill>
                  <a:schemeClr val="bg1"/>
                </a:solidFill>
                <a:latin typeface="Metropolis Light" panose="00000400000000000000" pitchFamily="2" charset="0"/>
              </a:rPr>
              <a:t> ut </a:t>
            </a:r>
            <a:r>
              <a:rPr lang="nl-BE" sz="2000" dirty="0" err="1">
                <a:solidFill>
                  <a:schemeClr val="bg1"/>
                </a:solidFill>
                <a:latin typeface="Metropolis Light" panose="00000400000000000000" pitchFamily="2" charset="0"/>
              </a:rPr>
              <a:t>aliqiup</a:t>
            </a:r>
            <a:r>
              <a:rPr lang="nl-BE" sz="2000" dirty="0">
                <a:solidFill>
                  <a:schemeClr val="bg1"/>
                </a:solidFill>
                <a:latin typeface="Metropolis Light" panose="00000400000000000000" pitchFamily="2" charset="0"/>
              </a:rPr>
              <a:t> ex </a:t>
            </a:r>
            <a:r>
              <a:rPr lang="nl-BE" sz="2000" dirty="0" err="1">
                <a:solidFill>
                  <a:schemeClr val="bg1"/>
                </a:solidFill>
                <a:latin typeface="Metropolis Light" panose="00000400000000000000" pitchFamily="2" charset="0"/>
              </a:rPr>
              <a:t>ea</a:t>
            </a:r>
            <a:r>
              <a:rPr lang="nl-BE" sz="2000" dirty="0">
                <a:solidFill>
                  <a:schemeClr val="bg1"/>
                </a:solidFill>
                <a:latin typeface="Metropolis Light" panose="00000400000000000000" pitchFamily="2" charset="0"/>
              </a:rPr>
              <a:t> commodo </a:t>
            </a:r>
            <a:r>
              <a:rPr lang="nl-BE" sz="2000" dirty="0" err="1">
                <a:solidFill>
                  <a:schemeClr val="bg1"/>
                </a:solidFill>
                <a:latin typeface="Metropolis Light" panose="00000400000000000000" pitchFamily="2" charset="0"/>
              </a:rPr>
              <a:t>consequat</a:t>
            </a:r>
            <a:r>
              <a:rPr lang="nl-BE" sz="2000" dirty="0">
                <a:solidFill>
                  <a:schemeClr val="bg1"/>
                </a:solidFill>
                <a:latin typeface="Metropolis Light" panose="00000400000000000000" pitchFamily="2" charset="0"/>
              </a:rPr>
              <a:t>. Duis </a:t>
            </a:r>
            <a:r>
              <a:rPr lang="nl-BE" sz="2000" dirty="0" err="1">
                <a:solidFill>
                  <a:schemeClr val="bg1"/>
                </a:solidFill>
                <a:latin typeface="Metropolis Light" panose="00000400000000000000" pitchFamily="2" charset="0"/>
              </a:rPr>
              <a:t>aute</a:t>
            </a:r>
            <a:r>
              <a:rPr lang="nl-BE" sz="2000" dirty="0">
                <a:solidFill>
                  <a:schemeClr val="bg1"/>
                </a:solidFill>
                <a:latin typeface="Metropolis Light" panose="00000400000000000000" pitchFamily="2" charset="0"/>
              </a:rPr>
              <a:t> </a:t>
            </a:r>
            <a:r>
              <a:rPr lang="nl-BE" sz="2000" dirty="0" err="1">
                <a:solidFill>
                  <a:schemeClr val="bg1"/>
                </a:solidFill>
                <a:latin typeface="Metropolis Light" panose="00000400000000000000" pitchFamily="2" charset="0"/>
              </a:rPr>
              <a:t>irure</a:t>
            </a:r>
            <a:r>
              <a:rPr lang="nl-BE" sz="2000" dirty="0">
                <a:solidFill>
                  <a:schemeClr val="bg1"/>
                </a:solidFill>
                <a:latin typeface="Metropolis Light" panose="00000400000000000000" pitchFamily="2" charset="0"/>
              </a:rPr>
              <a:t> </a:t>
            </a:r>
            <a:r>
              <a:rPr lang="nl-BE" sz="2000" dirty="0" err="1">
                <a:solidFill>
                  <a:schemeClr val="bg1"/>
                </a:solidFill>
                <a:latin typeface="Metropolis Light" panose="00000400000000000000" pitchFamily="2" charset="0"/>
              </a:rPr>
              <a:t>dolor</a:t>
            </a:r>
            <a:r>
              <a:rPr lang="nl-BE" sz="2000" dirty="0">
                <a:solidFill>
                  <a:schemeClr val="bg1"/>
                </a:solidFill>
                <a:latin typeface="Metropolis Light" panose="00000400000000000000" pitchFamily="2" charset="0"/>
              </a:rPr>
              <a:t> in </a:t>
            </a:r>
            <a:r>
              <a:rPr lang="nl-BE" sz="2000" dirty="0" err="1">
                <a:solidFill>
                  <a:schemeClr val="bg1"/>
                </a:solidFill>
                <a:latin typeface="Metropolis Light" panose="00000400000000000000" pitchFamily="2" charset="0"/>
              </a:rPr>
              <a:t>reprehenderit</a:t>
            </a:r>
            <a:r>
              <a:rPr lang="nl-BE" sz="2000" dirty="0">
                <a:solidFill>
                  <a:schemeClr val="bg1"/>
                </a:solidFill>
                <a:latin typeface="Metropolis Light" panose="00000400000000000000" pitchFamily="2" charset="0"/>
              </a:rPr>
              <a:t> in </a:t>
            </a:r>
            <a:r>
              <a:rPr lang="nl-BE" sz="2000" dirty="0" err="1">
                <a:solidFill>
                  <a:schemeClr val="bg1"/>
                </a:solidFill>
                <a:latin typeface="Metropolis Light" panose="00000400000000000000" pitchFamily="2" charset="0"/>
              </a:rPr>
              <a:t>voluptate</a:t>
            </a:r>
            <a:r>
              <a:rPr lang="nl-BE" sz="2000" dirty="0">
                <a:solidFill>
                  <a:schemeClr val="bg1"/>
                </a:solidFill>
                <a:latin typeface="Metropolis Light" panose="00000400000000000000" pitchFamily="2" charset="0"/>
              </a:rPr>
              <a:t> </a:t>
            </a:r>
            <a:r>
              <a:rPr lang="nl-BE" sz="2000" dirty="0" err="1">
                <a:solidFill>
                  <a:schemeClr val="bg1"/>
                </a:solidFill>
                <a:latin typeface="Metropolis Light" panose="00000400000000000000" pitchFamily="2" charset="0"/>
              </a:rPr>
              <a:t>velit</a:t>
            </a:r>
            <a:r>
              <a:rPr lang="nl-BE" sz="2000" dirty="0">
                <a:solidFill>
                  <a:schemeClr val="bg1"/>
                </a:solidFill>
                <a:latin typeface="Metropolis Light" panose="00000400000000000000" pitchFamily="2" charset="0"/>
              </a:rPr>
              <a:t> </a:t>
            </a:r>
            <a:r>
              <a:rPr lang="nl-BE" sz="2000" dirty="0" err="1">
                <a:solidFill>
                  <a:schemeClr val="bg1"/>
                </a:solidFill>
                <a:latin typeface="Metropolis Light" panose="00000400000000000000" pitchFamily="2" charset="0"/>
              </a:rPr>
              <a:t>esse</a:t>
            </a:r>
            <a:r>
              <a:rPr lang="nl-BE" sz="2000" dirty="0">
                <a:solidFill>
                  <a:schemeClr val="bg1"/>
                </a:solidFill>
                <a:latin typeface="Metropolis Light" panose="00000400000000000000" pitchFamily="2" charset="0"/>
              </a:rPr>
              <a:t> </a:t>
            </a:r>
            <a:r>
              <a:rPr lang="nl-BE" sz="2000" dirty="0" err="1">
                <a:solidFill>
                  <a:schemeClr val="bg1"/>
                </a:solidFill>
                <a:latin typeface="Metropolis Light" panose="00000400000000000000" pitchFamily="2" charset="0"/>
              </a:rPr>
              <a:t>cillum</a:t>
            </a:r>
            <a:r>
              <a:rPr lang="nl-BE" sz="2000" dirty="0">
                <a:solidFill>
                  <a:schemeClr val="bg1"/>
                </a:solidFill>
                <a:latin typeface="Metropolis Light" panose="00000400000000000000" pitchFamily="2" charset="0"/>
              </a:rPr>
              <a:t> </a:t>
            </a:r>
            <a:r>
              <a:rPr lang="nl-BE" sz="2000" dirty="0" err="1">
                <a:solidFill>
                  <a:schemeClr val="bg1"/>
                </a:solidFill>
                <a:latin typeface="Metropolis Light" panose="00000400000000000000" pitchFamily="2" charset="0"/>
              </a:rPr>
              <a:t>dolore</a:t>
            </a:r>
            <a:r>
              <a:rPr lang="nl-BE" sz="2000" dirty="0">
                <a:solidFill>
                  <a:schemeClr val="bg1"/>
                </a:solidFill>
                <a:latin typeface="Metropolis Light" panose="00000400000000000000" pitchFamily="2" charset="0"/>
              </a:rPr>
              <a:t> </a:t>
            </a:r>
            <a:r>
              <a:rPr lang="nl-BE" sz="2000" dirty="0" err="1">
                <a:solidFill>
                  <a:schemeClr val="bg1"/>
                </a:solidFill>
                <a:latin typeface="Metropolis Light" panose="00000400000000000000" pitchFamily="2" charset="0"/>
              </a:rPr>
              <a:t>eu</a:t>
            </a:r>
            <a:r>
              <a:rPr lang="nl-BE" sz="2000" dirty="0">
                <a:solidFill>
                  <a:schemeClr val="bg1"/>
                </a:solidFill>
                <a:latin typeface="Metropolis Light" panose="00000400000000000000" pitchFamily="2" charset="0"/>
              </a:rPr>
              <a:t> </a:t>
            </a:r>
            <a:r>
              <a:rPr lang="nl-BE" sz="2000" dirty="0" err="1">
                <a:solidFill>
                  <a:schemeClr val="bg1"/>
                </a:solidFill>
                <a:latin typeface="Metropolis Light" panose="00000400000000000000" pitchFamily="2" charset="0"/>
              </a:rPr>
              <a:t>fugiat</a:t>
            </a:r>
            <a:r>
              <a:rPr lang="nl-BE" sz="2000" dirty="0">
                <a:solidFill>
                  <a:schemeClr val="bg1"/>
                </a:solidFill>
                <a:latin typeface="Metropolis Light" panose="00000400000000000000" pitchFamily="2" charset="0"/>
              </a:rPr>
              <a:t> </a:t>
            </a:r>
            <a:r>
              <a:rPr lang="nl-BE" sz="2000" dirty="0" err="1">
                <a:solidFill>
                  <a:schemeClr val="bg1"/>
                </a:solidFill>
                <a:latin typeface="Metropolis Light" panose="00000400000000000000" pitchFamily="2" charset="0"/>
              </a:rPr>
              <a:t>nulla</a:t>
            </a:r>
            <a:r>
              <a:rPr lang="nl-BE" sz="2000" dirty="0">
                <a:solidFill>
                  <a:schemeClr val="bg1"/>
                </a:solidFill>
                <a:latin typeface="Metropolis Light" panose="00000400000000000000" pitchFamily="2" charset="0"/>
              </a:rPr>
              <a:t> </a:t>
            </a:r>
            <a:r>
              <a:rPr lang="nl-BE" sz="2000" dirty="0" err="1">
                <a:solidFill>
                  <a:schemeClr val="bg1"/>
                </a:solidFill>
                <a:latin typeface="Metropolis Light" panose="00000400000000000000" pitchFamily="2" charset="0"/>
              </a:rPr>
              <a:t>pariatur</a:t>
            </a:r>
            <a:r>
              <a:rPr lang="nl-BE" sz="2000" dirty="0">
                <a:solidFill>
                  <a:schemeClr val="bg1"/>
                </a:solidFill>
                <a:latin typeface="Metropolis Light" panose="00000400000000000000" pitchFamily="2" charset="0"/>
              </a:rPr>
              <a:t>.</a:t>
            </a:r>
          </a:p>
          <a:p>
            <a:pPr lvl="0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63849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i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34404DDB-DEF4-451D-A5B6-A8C19C374E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838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rgbClr val="3F18DC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C37F41E-447E-4F54-A969-31660D909D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414" y="1212121"/>
            <a:ext cx="5468389" cy="91962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Metropolis Black" panose="00000A00000000000000" pitchFamily="2" charset="0"/>
              </a:defRPr>
            </a:lvl1pPr>
          </a:lstStyle>
          <a:p>
            <a:r>
              <a:rPr lang="nl-BE" dirty="0"/>
              <a:t>Bedankt!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AB3E0A0-9204-49CE-99A2-A16AC93E1F0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16822" y="2792433"/>
            <a:ext cx="6635392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Metropolis Light" panose="000004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PRESENTATIE:</a:t>
            </a:r>
          </a:p>
          <a:p>
            <a:pPr lvl="0"/>
            <a:r>
              <a:rPr lang="nl-NL" dirty="0"/>
              <a:t>Naam</a:t>
            </a:r>
          </a:p>
          <a:p>
            <a:pPr lvl="0"/>
            <a:r>
              <a:rPr lang="nl-NL" dirty="0"/>
              <a:t>Naam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B6A2D4E-8E2E-42A2-BBBD-769578B16A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4806" y="142357"/>
            <a:ext cx="251376" cy="256363"/>
          </a:xfrm>
          <a:prstGeom prst="rect">
            <a:avLst/>
          </a:prstGeom>
        </p:spPr>
      </p:pic>
      <p:sp>
        <p:nvSpPr>
          <p:cNvPr id="11" name="Tijdelijke aanduiding voor voettekst 4">
            <a:extLst>
              <a:ext uri="{FF2B5EF4-FFF2-40B4-BE49-F238E27FC236}">
                <a16:creationId xmlns:a16="http://schemas.microsoft.com/office/drawing/2014/main" id="{F8C437A6-8FC2-44EA-B391-9C65E0FA5726}"/>
              </a:ext>
            </a:extLst>
          </p:cNvPr>
          <p:cNvSpPr txBox="1">
            <a:spLocks/>
          </p:cNvSpPr>
          <p:nvPr userDrawn="1"/>
        </p:nvSpPr>
        <p:spPr>
          <a:xfrm>
            <a:off x="9504903" y="136525"/>
            <a:ext cx="2201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ctr" defTabSz="914400" rtl="0" eaLnBrk="1" latinLnBrk="0" hangingPunct="1">
              <a:defRPr sz="700" kern="1200">
                <a:solidFill>
                  <a:schemeClr val="tx1">
                    <a:tint val="75000"/>
                  </a:schemeClr>
                </a:solidFill>
                <a:latin typeface="Gotham Bold" panose="0200050405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Noodplanning en crisisbeheer | Limburg</a:t>
            </a:r>
          </a:p>
        </p:txBody>
      </p:sp>
      <p:sp>
        <p:nvSpPr>
          <p:cNvPr id="13" name="Tijdelijke aanduiding voor dianummer 5">
            <a:extLst>
              <a:ext uri="{FF2B5EF4-FFF2-40B4-BE49-F238E27FC236}">
                <a16:creationId xmlns:a16="http://schemas.microsoft.com/office/drawing/2014/main" id="{736FCF78-2B20-4A7E-8D69-A4780336A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2182" y="6356349"/>
            <a:ext cx="484146" cy="36512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  <a:latin typeface="Gotham Bold" panose="02000504050000020004" pitchFamily="2" charset="0"/>
              </a:defRPr>
            </a:lvl1pPr>
          </a:lstStyle>
          <a:p>
            <a:fld id="{330FA06F-6210-4F65-9FD7-F3DB4BB399B2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EADCB63-940A-4A0B-8C9C-0D29EAA829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212" t="19765" b="23200"/>
          <a:stretch/>
        </p:blipFill>
        <p:spPr>
          <a:xfrm>
            <a:off x="0" y="0"/>
            <a:ext cx="656841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682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DDBA28-E33F-4E8A-90CA-3E9C7AE148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1225" y="1497461"/>
            <a:ext cx="5181600" cy="6361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rgbClr val="383838"/>
                </a:solidFill>
                <a:latin typeface="Metropolis Black" panose="00000A00000000000000" pitchFamily="2" charset="0"/>
              </a:defRPr>
            </a:lvl1pPr>
          </a:lstStyle>
          <a:p>
            <a:r>
              <a:rPr lang="nl-BE" dirty="0"/>
              <a:t>01 </a:t>
            </a:r>
            <a:r>
              <a:rPr lang="nl-BE" dirty="0" err="1"/>
              <a:t>Lorem</a:t>
            </a:r>
            <a:r>
              <a:rPr lang="nl-BE" dirty="0"/>
              <a:t> </a:t>
            </a:r>
            <a:r>
              <a:rPr lang="nl-BE" dirty="0" err="1"/>
              <a:t>ipsum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8FD7F1-D1E1-4867-8E09-B50E30FE7C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9175" y="986965"/>
            <a:ext cx="4067176" cy="48899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83838"/>
                </a:solidFill>
                <a:latin typeface="Gotham Bold" panose="02000504050000020004" pitchFamily="2" charset="0"/>
              </a:defRPr>
            </a:lvl1pPr>
            <a:lvl2pPr>
              <a:defRPr>
                <a:solidFill>
                  <a:srgbClr val="383838"/>
                </a:solidFill>
                <a:latin typeface="Gotham Bold" panose="02000504050000020004" pitchFamily="2" charset="0"/>
              </a:defRPr>
            </a:lvl2pPr>
            <a:lvl3pPr>
              <a:defRPr>
                <a:solidFill>
                  <a:srgbClr val="383838"/>
                </a:solidFill>
                <a:latin typeface="Gotham Bold" panose="02000504050000020004" pitchFamily="2" charset="0"/>
              </a:defRPr>
            </a:lvl3pPr>
            <a:lvl4pPr>
              <a:defRPr>
                <a:solidFill>
                  <a:srgbClr val="383838"/>
                </a:solidFill>
                <a:latin typeface="Gotham Bold" panose="02000504050000020004" pitchFamily="2" charset="0"/>
              </a:defRPr>
            </a:lvl4pPr>
            <a:lvl5pPr>
              <a:defRPr>
                <a:solidFill>
                  <a:srgbClr val="383838"/>
                </a:solidFill>
                <a:latin typeface="Gotham Bold" panose="02000504050000020004" pitchFamily="2" charset="0"/>
              </a:defRPr>
            </a:lvl5pPr>
          </a:lstStyle>
          <a:p>
            <a:pPr lvl="0"/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89EDDAB-8179-4574-988E-F58A4C55E49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991224" y="3649924"/>
            <a:ext cx="5181599" cy="222700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otham" panose="02000504050000020004" pitchFamily="2" charset="0"/>
              <a:buNone/>
              <a:tabLst/>
              <a:defRPr lang="nl-BE" sz="2000" b="0" i="0">
                <a:effectLst/>
                <a:latin typeface="Metropolis Light" panose="00000400000000000000" pitchFamily="2" charset="0"/>
              </a:defRPr>
            </a:lvl1pPr>
            <a:lvl2pPr>
              <a:defRPr>
                <a:solidFill>
                  <a:srgbClr val="383838"/>
                </a:solidFill>
              </a:defRPr>
            </a:lvl2pPr>
            <a:lvl3pPr>
              <a:defRPr>
                <a:solidFill>
                  <a:srgbClr val="383838"/>
                </a:solidFill>
              </a:defRPr>
            </a:lvl3pPr>
            <a:lvl4pPr>
              <a:defRPr>
                <a:solidFill>
                  <a:srgbClr val="383838"/>
                </a:solidFill>
              </a:defRPr>
            </a:lvl4pPr>
            <a:lvl5pPr>
              <a:defRPr>
                <a:solidFill>
                  <a:srgbClr val="383838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otham" panose="02000504050000020004" pitchFamily="2" charset="0"/>
              <a:buNone/>
              <a:tabLst/>
              <a:defRPr/>
            </a:pPr>
            <a:r>
              <a:rPr lang="nl-BE" dirty="0" err="1"/>
              <a:t>Lorem</a:t>
            </a:r>
            <a:r>
              <a:rPr lang="nl-BE" dirty="0"/>
              <a:t> </a:t>
            </a:r>
            <a:r>
              <a:rPr lang="nl-BE" dirty="0" err="1"/>
              <a:t>ipsum</a:t>
            </a:r>
            <a:r>
              <a:rPr lang="nl-BE" dirty="0"/>
              <a:t> </a:t>
            </a:r>
            <a:r>
              <a:rPr lang="nl-BE" dirty="0" err="1"/>
              <a:t>dolor</a:t>
            </a:r>
            <a:r>
              <a:rPr lang="nl-BE" dirty="0"/>
              <a:t> </a:t>
            </a:r>
            <a:r>
              <a:rPr lang="nl-BE" dirty="0" err="1"/>
              <a:t>sit</a:t>
            </a:r>
            <a:r>
              <a:rPr lang="nl-BE" dirty="0"/>
              <a:t> </a:t>
            </a:r>
            <a:r>
              <a:rPr lang="nl-BE" dirty="0" err="1"/>
              <a:t>amet</a:t>
            </a:r>
            <a:r>
              <a:rPr lang="nl-BE" dirty="0"/>
              <a:t>, </a:t>
            </a:r>
            <a:r>
              <a:rPr lang="nl-BE" dirty="0" err="1"/>
              <a:t>consectetur</a:t>
            </a:r>
            <a:r>
              <a:rPr lang="nl-BE" dirty="0"/>
              <a:t> </a:t>
            </a:r>
            <a:r>
              <a:rPr lang="nl-BE" dirty="0" err="1"/>
              <a:t>adipiscing</a:t>
            </a:r>
            <a:r>
              <a:rPr lang="nl-BE" dirty="0"/>
              <a:t> </a:t>
            </a:r>
            <a:r>
              <a:rPr lang="nl-BE" dirty="0" err="1"/>
              <a:t>elit</a:t>
            </a:r>
            <a:r>
              <a:rPr lang="nl-BE" dirty="0"/>
              <a:t>, </a:t>
            </a:r>
            <a:r>
              <a:rPr lang="nl-BE" dirty="0" err="1"/>
              <a:t>sed</a:t>
            </a:r>
            <a:r>
              <a:rPr lang="nl-BE" dirty="0"/>
              <a:t> do </a:t>
            </a:r>
            <a:r>
              <a:rPr lang="nl-BE" dirty="0" err="1"/>
              <a:t>eiusmod</a:t>
            </a:r>
            <a:r>
              <a:rPr lang="nl-BE" dirty="0"/>
              <a:t> </a:t>
            </a:r>
            <a:r>
              <a:rPr lang="nl-BE" dirty="0" err="1"/>
              <a:t>tempor</a:t>
            </a:r>
            <a:r>
              <a:rPr lang="nl-BE" dirty="0"/>
              <a:t> </a:t>
            </a:r>
            <a:r>
              <a:rPr lang="nl-BE" dirty="0" err="1"/>
              <a:t>incididunt</a:t>
            </a:r>
            <a:r>
              <a:rPr lang="nl-BE" dirty="0"/>
              <a:t> ut </a:t>
            </a:r>
            <a:r>
              <a:rPr lang="nl-BE" dirty="0" err="1"/>
              <a:t>labore</a:t>
            </a:r>
            <a:r>
              <a:rPr lang="nl-BE" dirty="0"/>
              <a:t> et </a:t>
            </a:r>
            <a:r>
              <a:rPr lang="nl-BE" dirty="0" err="1"/>
              <a:t>dolore</a:t>
            </a:r>
            <a:r>
              <a:rPr lang="nl-BE" dirty="0"/>
              <a:t> magna </a:t>
            </a:r>
            <a:r>
              <a:rPr lang="nl-BE" dirty="0" err="1"/>
              <a:t>aliqua</a:t>
            </a:r>
            <a:r>
              <a:rPr lang="nl-BE" dirty="0"/>
              <a:t>. Ut </a:t>
            </a:r>
            <a:r>
              <a:rPr lang="nl-BE" dirty="0" err="1"/>
              <a:t>enim</a:t>
            </a:r>
            <a:r>
              <a:rPr lang="nl-BE" dirty="0"/>
              <a:t> ad </a:t>
            </a:r>
            <a:r>
              <a:rPr lang="nl-BE" dirty="0" err="1"/>
              <a:t>minim</a:t>
            </a:r>
            <a:r>
              <a:rPr lang="nl-BE" dirty="0"/>
              <a:t> </a:t>
            </a:r>
            <a:r>
              <a:rPr lang="nl-BE" dirty="0" err="1"/>
              <a:t>veniam</a:t>
            </a:r>
            <a:r>
              <a:rPr lang="nl-BE" dirty="0"/>
              <a:t> </a:t>
            </a:r>
            <a:r>
              <a:rPr lang="nl-BE" dirty="0" err="1"/>
              <a:t>quis</a:t>
            </a:r>
            <a:r>
              <a:rPr lang="nl-BE" dirty="0"/>
              <a:t> </a:t>
            </a:r>
            <a:r>
              <a:rPr lang="nl-BE" dirty="0" err="1"/>
              <a:t>nostrud</a:t>
            </a:r>
            <a:r>
              <a:rPr lang="nl-BE" dirty="0"/>
              <a:t> </a:t>
            </a:r>
            <a:r>
              <a:rPr lang="nl-BE" dirty="0" err="1"/>
              <a:t>exercitation</a:t>
            </a:r>
            <a:r>
              <a:rPr lang="nl-BE" dirty="0"/>
              <a:t> </a:t>
            </a:r>
            <a:r>
              <a:rPr lang="nl-BE" dirty="0" err="1"/>
              <a:t>ullamco</a:t>
            </a:r>
            <a:r>
              <a:rPr lang="nl-BE" dirty="0"/>
              <a:t> </a:t>
            </a:r>
            <a:r>
              <a:rPr lang="nl-BE" dirty="0" err="1"/>
              <a:t>laboris</a:t>
            </a:r>
            <a:r>
              <a:rPr lang="nl-BE" dirty="0"/>
              <a:t> </a:t>
            </a:r>
            <a:r>
              <a:rPr lang="nl-BE" dirty="0" err="1"/>
              <a:t>nisi</a:t>
            </a:r>
            <a:r>
              <a:rPr lang="nl-BE" dirty="0"/>
              <a:t> ut </a:t>
            </a:r>
            <a:r>
              <a:rPr lang="nl-BE" dirty="0" err="1"/>
              <a:t>aliqiup</a:t>
            </a:r>
            <a:r>
              <a:rPr lang="nl-BE" dirty="0"/>
              <a:t> ex </a:t>
            </a:r>
            <a:r>
              <a:rPr lang="nl-BE" dirty="0" err="1"/>
              <a:t>ea</a:t>
            </a:r>
            <a:r>
              <a:rPr lang="nl-BE" dirty="0"/>
              <a:t> commodo </a:t>
            </a:r>
            <a:r>
              <a:rPr lang="nl-BE" dirty="0" err="1"/>
              <a:t>consequat</a:t>
            </a:r>
            <a:r>
              <a:rPr lang="nl-BE" dirty="0"/>
              <a:t>. </a:t>
            </a:r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C3A16FEC-5B1A-4EF3-B3B6-B4C75441271A}"/>
              </a:ext>
            </a:extLst>
          </p:cNvPr>
          <p:cNvSpPr txBox="1">
            <a:spLocks/>
          </p:cNvSpPr>
          <p:nvPr userDrawn="1"/>
        </p:nvSpPr>
        <p:spPr>
          <a:xfrm>
            <a:off x="9504903" y="136525"/>
            <a:ext cx="2201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ctr" defTabSz="914400" rtl="0" eaLnBrk="1" latinLnBrk="0" hangingPunct="1">
              <a:defRPr sz="700" kern="1200">
                <a:solidFill>
                  <a:schemeClr val="tx1">
                    <a:tint val="75000"/>
                  </a:schemeClr>
                </a:solidFill>
                <a:latin typeface="Gotham Bold" panose="0200050405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/>
              <a:t>Noodplanning en crisisbeheer | Limburg</a:t>
            </a:r>
            <a:endParaRPr lang="nl-BE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1FFD5FB1-C13C-410C-9606-29C9EF3A97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l="46736" t="53330" r="13"/>
          <a:stretch/>
        </p:blipFill>
        <p:spPr>
          <a:xfrm>
            <a:off x="0" y="0"/>
            <a:ext cx="3333750" cy="2972955"/>
          </a:xfrm>
          <a:prstGeom prst="rect">
            <a:avLst/>
          </a:prstGeom>
          <a:ln>
            <a:noFill/>
          </a:ln>
        </p:spPr>
      </p:pic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49DCCD56-51AC-49CE-964A-58DC6ADDE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2182" y="6356349"/>
            <a:ext cx="484146" cy="365125"/>
          </a:xfrm>
          <a:prstGeom prst="rect">
            <a:avLst/>
          </a:prstGeom>
        </p:spPr>
        <p:txBody>
          <a:bodyPr/>
          <a:lstStyle>
            <a:lvl1pPr>
              <a:defRPr sz="900" b="1">
                <a:latin typeface="Gotham Bold" panose="02000504050000020004" pitchFamily="2" charset="0"/>
              </a:defRPr>
            </a:lvl1pPr>
          </a:lstStyle>
          <a:p>
            <a:fld id="{330FA06F-6210-4F65-9FD7-F3DB4BB399B2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92CAE4AF-F1D0-4DC4-8B54-051A7E6AC2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2274" y="188407"/>
            <a:ext cx="344860" cy="351702"/>
          </a:xfrm>
          <a:prstGeom prst="rect">
            <a:avLst/>
          </a:prstGeo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1F3B1AF0-DDAA-4FB0-84E3-6D056216C1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1223" y="2787851"/>
            <a:ext cx="5181600" cy="5697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200">
                <a:latin typeface="Metropolis Black" panose="00000A00000000000000" pitchFamily="2" charset="0"/>
              </a:defRPr>
            </a:lvl1pPr>
          </a:lstStyle>
          <a:p>
            <a:pPr lvl="0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63558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C3A16FEC-5B1A-4EF3-B3B6-B4C75441271A}"/>
              </a:ext>
            </a:extLst>
          </p:cNvPr>
          <p:cNvSpPr txBox="1">
            <a:spLocks/>
          </p:cNvSpPr>
          <p:nvPr userDrawn="1"/>
        </p:nvSpPr>
        <p:spPr>
          <a:xfrm>
            <a:off x="9504903" y="136525"/>
            <a:ext cx="2201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ctr" defTabSz="914400" rtl="0" eaLnBrk="1" latinLnBrk="0" hangingPunct="1">
              <a:defRPr sz="700" kern="1200">
                <a:solidFill>
                  <a:schemeClr val="tx1">
                    <a:tint val="75000"/>
                  </a:schemeClr>
                </a:solidFill>
                <a:latin typeface="Gotham Bold" panose="0200050405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/>
              <a:t>Noodplanning en crisisbeheer | Limburg</a:t>
            </a:r>
            <a:endParaRPr lang="nl-BE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87DEED30-F9D5-4982-8301-F69B32733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2182" y="6356349"/>
            <a:ext cx="484146" cy="365125"/>
          </a:xfrm>
          <a:prstGeom prst="rect">
            <a:avLst/>
          </a:prstGeom>
        </p:spPr>
        <p:txBody>
          <a:bodyPr/>
          <a:lstStyle>
            <a:lvl1pPr>
              <a:defRPr sz="900" b="1">
                <a:latin typeface="Gotham Bold" panose="02000504050000020004" pitchFamily="2" charset="0"/>
              </a:defRPr>
            </a:lvl1pPr>
          </a:lstStyle>
          <a:p>
            <a:fld id="{330FA06F-6210-4F65-9FD7-F3DB4BB399B2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99E942B-3400-4D55-AB59-74DD1CDE79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l="46736" t="53330" r="13"/>
          <a:stretch/>
        </p:blipFill>
        <p:spPr>
          <a:xfrm>
            <a:off x="0" y="0"/>
            <a:ext cx="3333750" cy="2972955"/>
          </a:xfrm>
          <a:prstGeom prst="rect">
            <a:avLst/>
          </a:prstGeom>
          <a:ln>
            <a:noFill/>
          </a:ln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64B59E1-1BF4-4D30-84BC-A640608616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2274" y="188407"/>
            <a:ext cx="344860" cy="351702"/>
          </a:xfrm>
          <a:prstGeom prst="rect">
            <a:avLst/>
          </a:prstGeom>
        </p:spPr>
      </p:pic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D6D513E8-0FFA-4AE7-913A-F2D0560A452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118794" y="981074"/>
            <a:ext cx="4067176" cy="4895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83838"/>
                </a:solidFill>
                <a:latin typeface="Gotham Bold" panose="02000504050000020004" pitchFamily="2" charset="0"/>
              </a:defRPr>
            </a:lvl1pPr>
            <a:lvl2pPr>
              <a:defRPr>
                <a:solidFill>
                  <a:srgbClr val="383838"/>
                </a:solidFill>
                <a:latin typeface="Gotham Bold" panose="02000504050000020004" pitchFamily="2" charset="0"/>
              </a:defRPr>
            </a:lvl2pPr>
            <a:lvl3pPr>
              <a:defRPr>
                <a:solidFill>
                  <a:srgbClr val="383838"/>
                </a:solidFill>
                <a:latin typeface="Gotham Bold" panose="02000504050000020004" pitchFamily="2" charset="0"/>
              </a:defRPr>
            </a:lvl3pPr>
            <a:lvl4pPr>
              <a:defRPr>
                <a:solidFill>
                  <a:srgbClr val="383838"/>
                </a:solidFill>
                <a:latin typeface="Gotham Bold" panose="02000504050000020004" pitchFamily="2" charset="0"/>
              </a:defRPr>
            </a:lvl4pPr>
            <a:lvl5pPr>
              <a:defRPr>
                <a:solidFill>
                  <a:srgbClr val="383838"/>
                </a:solidFill>
                <a:latin typeface="Gotham Bold" panose="02000504050000020004" pitchFamily="2" charset="0"/>
              </a:defRPr>
            </a:lvl5pPr>
          </a:lstStyle>
          <a:p>
            <a:pPr lvl="0"/>
            <a:endParaRPr lang="nl-BE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0206C5B9-0DDA-4757-A8FA-3019FE66BF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4051" y="1484313"/>
            <a:ext cx="4953491" cy="6477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rgbClr val="383838"/>
                </a:solidFill>
                <a:latin typeface="Metropolis Black" panose="00000A00000000000000" pitchFamily="2" charset="0"/>
              </a:defRPr>
            </a:lvl1pPr>
          </a:lstStyle>
          <a:p>
            <a:r>
              <a:rPr lang="nl-BE" dirty="0"/>
              <a:t>01 </a:t>
            </a:r>
            <a:r>
              <a:rPr lang="nl-BE" dirty="0" err="1"/>
              <a:t>Lorem</a:t>
            </a:r>
            <a:r>
              <a:rPr lang="nl-BE" dirty="0"/>
              <a:t> </a:t>
            </a:r>
            <a:r>
              <a:rPr lang="nl-BE" dirty="0" err="1"/>
              <a:t>ipsum</a:t>
            </a:r>
            <a:endParaRPr lang="nl-BE" dirty="0"/>
          </a:p>
        </p:txBody>
      </p:sp>
      <p:sp>
        <p:nvSpPr>
          <p:cNvPr id="16" name="Tijdelijke aanduiding voor inhoud 3">
            <a:extLst>
              <a:ext uri="{FF2B5EF4-FFF2-40B4-BE49-F238E27FC236}">
                <a16:creationId xmlns:a16="http://schemas.microsoft.com/office/drawing/2014/main" id="{384938AA-C1B4-44D3-912C-4888AAA21A7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22859" y="3640104"/>
            <a:ext cx="4972046" cy="223682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otham" panose="02000504050000020004" pitchFamily="2" charset="0"/>
              <a:buNone/>
              <a:tabLst/>
              <a:defRPr lang="nl-BE" sz="2000" b="0" i="0">
                <a:effectLst/>
              </a:defRPr>
            </a:lvl1pPr>
            <a:lvl2pPr>
              <a:defRPr>
                <a:solidFill>
                  <a:srgbClr val="383838"/>
                </a:solidFill>
              </a:defRPr>
            </a:lvl2pPr>
            <a:lvl3pPr>
              <a:defRPr>
                <a:solidFill>
                  <a:srgbClr val="383838"/>
                </a:solidFill>
              </a:defRPr>
            </a:lvl3pPr>
            <a:lvl4pPr>
              <a:defRPr>
                <a:solidFill>
                  <a:srgbClr val="383838"/>
                </a:solidFill>
              </a:defRPr>
            </a:lvl4pPr>
            <a:lvl5pPr>
              <a:defRPr>
                <a:solidFill>
                  <a:srgbClr val="383838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otham" panose="02000504050000020004" pitchFamily="2" charset="0"/>
              <a:buNone/>
              <a:tabLst/>
              <a:defRPr/>
            </a:pPr>
            <a:r>
              <a:rPr lang="nl-BE" dirty="0" err="1"/>
              <a:t>Lorem</a:t>
            </a:r>
            <a:r>
              <a:rPr lang="nl-BE" dirty="0"/>
              <a:t> </a:t>
            </a:r>
            <a:r>
              <a:rPr lang="nl-BE" dirty="0" err="1"/>
              <a:t>ipsum</a:t>
            </a:r>
            <a:r>
              <a:rPr lang="nl-BE" dirty="0"/>
              <a:t> </a:t>
            </a:r>
            <a:r>
              <a:rPr lang="nl-BE" dirty="0" err="1"/>
              <a:t>dolor</a:t>
            </a:r>
            <a:r>
              <a:rPr lang="nl-BE" dirty="0"/>
              <a:t> </a:t>
            </a:r>
            <a:r>
              <a:rPr lang="nl-BE" dirty="0" err="1"/>
              <a:t>sit</a:t>
            </a:r>
            <a:r>
              <a:rPr lang="nl-BE" dirty="0"/>
              <a:t> </a:t>
            </a:r>
            <a:r>
              <a:rPr lang="nl-BE" dirty="0" err="1"/>
              <a:t>amet</a:t>
            </a:r>
            <a:r>
              <a:rPr lang="nl-BE" dirty="0"/>
              <a:t>, </a:t>
            </a:r>
            <a:r>
              <a:rPr lang="nl-BE" dirty="0" err="1"/>
              <a:t>consectetur</a:t>
            </a:r>
            <a:r>
              <a:rPr lang="nl-BE" dirty="0"/>
              <a:t> </a:t>
            </a:r>
            <a:r>
              <a:rPr lang="nl-BE" dirty="0" err="1"/>
              <a:t>adipiscing</a:t>
            </a:r>
            <a:r>
              <a:rPr lang="nl-BE" dirty="0"/>
              <a:t> </a:t>
            </a:r>
            <a:r>
              <a:rPr lang="nl-BE" dirty="0" err="1"/>
              <a:t>elit</a:t>
            </a:r>
            <a:r>
              <a:rPr lang="nl-BE" dirty="0"/>
              <a:t>, </a:t>
            </a:r>
            <a:r>
              <a:rPr lang="nl-BE" dirty="0" err="1"/>
              <a:t>sed</a:t>
            </a:r>
            <a:r>
              <a:rPr lang="nl-BE" dirty="0"/>
              <a:t> do </a:t>
            </a:r>
            <a:r>
              <a:rPr lang="nl-BE" dirty="0" err="1"/>
              <a:t>eiusmod</a:t>
            </a:r>
            <a:r>
              <a:rPr lang="nl-BE" dirty="0"/>
              <a:t> </a:t>
            </a:r>
            <a:r>
              <a:rPr lang="nl-BE" dirty="0" err="1"/>
              <a:t>tempor</a:t>
            </a:r>
            <a:r>
              <a:rPr lang="nl-BE" dirty="0"/>
              <a:t> </a:t>
            </a:r>
            <a:r>
              <a:rPr lang="nl-BE" dirty="0" err="1"/>
              <a:t>incididunt</a:t>
            </a:r>
            <a:r>
              <a:rPr lang="nl-BE" dirty="0"/>
              <a:t> ut </a:t>
            </a:r>
            <a:r>
              <a:rPr lang="nl-BE" dirty="0" err="1"/>
              <a:t>labore</a:t>
            </a:r>
            <a:r>
              <a:rPr lang="nl-BE" dirty="0"/>
              <a:t> et </a:t>
            </a:r>
            <a:r>
              <a:rPr lang="nl-BE" dirty="0" err="1"/>
              <a:t>dolore</a:t>
            </a:r>
            <a:r>
              <a:rPr lang="nl-BE" dirty="0"/>
              <a:t> magna </a:t>
            </a:r>
            <a:r>
              <a:rPr lang="nl-BE" dirty="0" err="1"/>
              <a:t>aliqua</a:t>
            </a:r>
            <a:r>
              <a:rPr lang="nl-BE" dirty="0"/>
              <a:t>. Ut </a:t>
            </a:r>
            <a:r>
              <a:rPr lang="nl-BE" dirty="0" err="1"/>
              <a:t>enim</a:t>
            </a:r>
            <a:r>
              <a:rPr lang="nl-BE" dirty="0"/>
              <a:t> ad </a:t>
            </a:r>
            <a:r>
              <a:rPr lang="nl-BE" dirty="0" err="1"/>
              <a:t>minim</a:t>
            </a:r>
            <a:r>
              <a:rPr lang="nl-BE" dirty="0"/>
              <a:t> </a:t>
            </a:r>
            <a:r>
              <a:rPr lang="nl-BE" dirty="0" err="1"/>
              <a:t>veniam</a:t>
            </a:r>
            <a:r>
              <a:rPr lang="nl-BE" dirty="0"/>
              <a:t> </a:t>
            </a:r>
            <a:r>
              <a:rPr lang="nl-BE" dirty="0" err="1"/>
              <a:t>quis</a:t>
            </a:r>
            <a:r>
              <a:rPr lang="nl-BE" dirty="0"/>
              <a:t> </a:t>
            </a:r>
            <a:r>
              <a:rPr lang="nl-BE" dirty="0" err="1"/>
              <a:t>nostrud</a:t>
            </a:r>
            <a:r>
              <a:rPr lang="nl-BE" dirty="0"/>
              <a:t> </a:t>
            </a:r>
            <a:r>
              <a:rPr lang="nl-BE" dirty="0" err="1"/>
              <a:t>exercitation</a:t>
            </a:r>
            <a:r>
              <a:rPr lang="nl-BE" dirty="0"/>
              <a:t> </a:t>
            </a:r>
            <a:r>
              <a:rPr lang="nl-BE" dirty="0" err="1"/>
              <a:t>ullamco</a:t>
            </a:r>
            <a:r>
              <a:rPr lang="nl-BE" dirty="0"/>
              <a:t> </a:t>
            </a:r>
            <a:r>
              <a:rPr lang="nl-BE" dirty="0" err="1"/>
              <a:t>laboris</a:t>
            </a:r>
            <a:r>
              <a:rPr lang="nl-BE" dirty="0"/>
              <a:t> </a:t>
            </a:r>
            <a:r>
              <a:rPr lang="nl-BE" dirty="0" err="1"/>
              <a:t>nisi</a:t>
            </a:r>
            <a:r>
              <a:rPr lang="nl-BE" dirty="0"/>
              <a:t> ut </a:t>
            </a:r>
            <a:r>
              <a:rPr lang="nl-BE" dirty="0" err="1"/>
              <a:t>aliqiup</a:t>
            </a:r>
            <a:r>
              <a:rPr lang="nl-BE" dirty="0"/>
              <a:t> ex </a:t>
            </a:r>
            <a:r>
              <a:rPr lang="nl-BE" dirty="0" err="1"/>
              <a:t>ea</a:t>
            </a:r>
            <a:r>
              <a:rPr lang="nl-BE" dirty="0"/>
              <a:t> commodo </a:t>
            </a:r>
            <a:r>
              <a:rPr lang="nl-BE" dirty="0" err="1"/>
              <a:t>consequat</a:t>
            </a:r>
            <a:r>
              <a:rPr lang="nl-BE" dirty="0"/>
              <a:t>. </a:t>
            </a:r>
          </a:p>
        </p:txBody>
      </p:sp>
      <p:sp>
        <p:nvSpPr>
          <p:cNvPr id="17" name="Tijdelijke aanduiding voor tekst 8">
            <a:extLst>
              <a:ext uri="{FF2B5EF4-FFF2-40B4-BE49-F238E27FC236}">
                <a16:creationId xmlns:a16="http://schemas.microsoft.com/office/drawing/2014/main" id="{BA543A3C-92FA-453B-A4AB-7AEA47D79E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4051" y="2781174"/>
            <a:ext cx="4953491" cy="57638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200">
                <a:latin typeface="Metropolis Black" panose="00000A00000000000000" pitchFamily="2" charset="0"/>
              </a:defRPr>
            </a:lvl1pPr>
          </a:lstStyle>
          <a:p>
            <a:pPr lvl="0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756411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rech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8FD7F1-D1E1-4867-8E09-B50E30FE7C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10411" y="981075"/>
            <a:ext cx="4067176" cy="48958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83838"/>
                </a:solidFill>
                <a:latin typeface="Gotham Bold" panose="02000504050000020004" pitchFamily="2" charset="0"/>
              </a:defRPr>
            </a:lvl1pPr>
            <a:lvl2pPr>
              <a:defRPr>
                <a:solidFill>
                  <a:srgbClr val="383838"/>
                </a:solidFill>
                <a:latin typeface="Gotham Bold" panose="02000504050000020004" pitchFamily="2" charset="0"/>
              </a:defRPr>
            </a:lvl2pPr>
            <a:lvl3pPr>
              <a:defRPr>
                <a:solidFill>
                  <a:srgbClr val="383838"/>
                </a:solidFill>
                <a:latin typeface="Gotham Bold" panose="02000504050000020004" pitchFamily="2" charset="0"/>
              </a:defRPr>
            </a:lvl3pPr>
            <a:lvl4pPr>
              <a:defRPr>
                <a:solidFill>
                  <a:srgbClr val="383838"/>
                </a:solidFill>
                <a:latin typeface="Gotham Bold" panose="02000504050000020004" pitchFamily="2" charset="0"/>
              </a:defRPr>
            </a:lvl4pPr>
            <a:lvl5pPr>
              <a:defRPr>
                <a:solidFill>
                  <a:srgbClr val="383838"/>
                </a:solidFill>
                <a:latin typeface="Gotham Bold" panose="02000504050000020004" pitchFamily="2" charset="0"/>
              </a:defRPr>
            </a:lvl5pPr>
          </a:lstStyle>
          <a:p>
            <a:pPr lvl="0"/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89EDDAB-8179-4574-988E-F58A4C55E49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28055" y="2561397"/>
            <a:ext cx="4958467" cy="233714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otham" panose="02000504050000020004" pitchFamily="2" charset="0"/>
              <a:buNone/>
              <a:tabLst/>
              <a:defRPr lang="nl-BE" sz="2000" b="0" i="0">
                <a:effectLst/>
              </a:defRPr>
            </a:lvl1pPr>
            <a:lvl2pPr>
              <a:defRPr>
                <a:solidFill>
                  <a:srgbClr val="383838"/>
                </a:solidFill>
              </a:defRPr>
            </a:lvl2pPr>
            <a:lvl3pPr>
              <a:defRPr>
                <a:solidFill>
                  <a:srgbClr val="383838"/>
                </a:solidFill>
              </a:defRPr>
            </a:lvl3pPr>
            <a:lvl4pPr>
              <a:defRPr>
                <a:solidFill>
                  <a:srgbClr val="383838"/>
                </a:solidFill>
              </a:defRPr>
            </a:lvl4pPr>
            <a:lvl5pPr>
              <a:defRPr>
                <a:solidFill>
                  <a:srgbClr val="383838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otham" panose="02000504050000020004" pitchFamily="2" charset="0"/>
              <a:buNone/>
              <a:tabLst/>
              <a:defRPr/>
            </a:pPr>
            <a:r>
              <a:rPr lang="nl-BE" dirty="0" err="1"/>
              <a:t>Lorem</a:t>
            </a:r>
            <a:r>
              <a:rPr lang="nl-BE" dirty="0"/>
              <a:t> </a:t>
            </a:r>
            <a:r>
              <a:rPr lang="nl-BE" dirty="0" err="1"/>
              <a:t>ipsum</a:t>
            </a:r>
            <a:r>
              <a:rPr lang="nl-BE" dirty="0"/>
              <a:t> </a:t>
            </a:r>
            <a:r>
              <a:rPr lang="nl-BE" dirty="0" err="1"/>
              <a:t>dolor</a:t>
            </a:r>
            <a:r>
              <a:rPr lang="nl-BE" dirty="0"/>
              <a:t> </a:t>
            </a:r>
            <a:r>
              <a:rPr lang="nl-BE" dirty="0" err="1"/>
              <a:t>sit</a:t>
            </a:r>
            <a:r>
              <a:rPr lang="nl-BE" dirty="0"/>
              <a:t> </a:t>
            </a:r>
            <a:r>
              <a:rPr lang="nl-BE" dirty="0" err="1"/>
              <a:t>amet</a:t>
            </a:r>
            <a:r>
              <a:rPr lang="nl-BE" dirty="0"/>
              <a:t>, </a:t>
            </a:r>
            <a:r>
              <a:rPr lang="nl-BE" dirty="0" err="1"/>
              <a:t>consectetur</a:t>
            </a:r>
            <a:r>
              <a:rPr lang="nl-BE" dirty="0"/>
              <a:t> </a:t>
            </a:r>
            <a:r>
              <a:rPr lang="nl-BE" dirty="0" err="1"/>
              <a:t>adipiscing</a:t>
            </a:r>
            <a:r>
              <a:rPr lang="nl-BE" dirty="0"/>
              <a:t> </a:t>
            </a:r>
            <a:r>
              <a:rPr lang="nl-BE" dirty="0" err="1"/>
              <a:t>elit</a:t>
            </a:r>
            <a:r>
              <a:rPr lang="nl-BE" dirty="0"/>
              <a:t>, </a:t>
            </a:r>
            <a:r>
              <a:rPr lang="nl-BE" dirty="0" err="1"/>
              <a:t>sed</a:t>
            </a:r>
            <a:r>
              <a:rPr lang="nl-BE" dirty="0"/>
              <a:t> do </a:t>
            </a:r>
            <a:r>
              <a:rPr lang="nl-BE" dirty="0" err="1"/>
              <a:t>eiusmod</a:t>
            </a:r>
            <a:r>
              <a:rPr lang="nl-BE" dirty="0"/>
              <a:t> </a:t>
            </a:r>
            <a:r>
              <a:rPr lang="nl-BE" dirty="0" err="1"/>
              <a:t>tempor</a:t>
            </a:r>
            <a:r>
              <a:rPr lang="nl-BE" dirty="0"/>
              <a:t> </a:t>
            </a:r>
            <a:r>
              <a:rPr lang="nl-BE" dirty="0" err="1"/>
              <a:t>incididunt</a:t>
            </a:r>
            <a:r>
              <a:rPr lang="nl-BE" dirty="0"/>
              <a:t> ut </a:t>
            </a:r>
            <a:r>
              <a:rPr lang="nl-BE" dirty="0" err="1"/>
              <a:t>labore</a:t>
            </a:r>
            <a:r>
              <a:rPr lang="nl-BE" dirty="0"/>
              <a:t> et </a:t>
            </a:r>
            <a:r>
              <a:rPr lang="nl-BE" dirty="0" err="1"/>
              <a:t>dolore</a:t>
            </a:r>
            <a:r>
              <a:rPr lang="nl-BE" dirty="0"/>
              <a:t> magna </a:t>
            </a:r>
            <a:r>
              <a:rPr lang="nl-BE" dirty="0" err="1"/>
              <a:t>aliqua</a:t>
            </a:r>
            <a:r>
              <a:rPr lang="nl-BE" dirty="0"/>
              <a:t>. Ut </a:t>
            </a:r>
            <a:r>
              <a:rPr lang="nl-BE" dirty="0" err="1"/>
              <a:t>enim</a:t>
            </a:r>
            <a:r>
              <a:rPr lang="nl-BE" dirty="0"/>
              <a:t> ad </a:t>
            </a:r>
            <a:r>
              <a:rPr lang="nl-BE" dirty="0" err="1"/>
              <a:t>minim</a:t>
            </a:r>
            <a:r>
              <a:rPr lang="nl-BE" dirty="0"/>
              <a:t> </a:t>
            </a:r>
            <a:r>
              <a:rPr lang="nl-BE" dirty="0" err="1"/>
              <a:t>veniam</a:t>
            </a:r>
            <a:r>
              <a:rPr lang="nl-BE" dirty="0"/>
              <a:t> </a:t>
            </a:r>
            <a:r>
              <a:rPr lang="nl-BE" dirty="0" err="1"/>
              <a:t>quis</a:t>
            </a:r>
            <a:r>
              <a:rPr lang="nl-BE" dirty="0"/>
              <a:t> </a:t>
            </a:r>
            <a:r>
              <a:rPr lang="nl-BE" dirty="0" err="1"/>
              <a:t>nostrud</a:t>
            </a:r>
            <a:r>
              <a:rPr lang="nl-BE" dirty="0"/>
              <a:t> </a:t>
            </a:r>
            <a:r>
              <a:rPr lang="nl-BE" dirty="0" err="1"/>
              <a:t>exercitation</a:t>
            </a:r>
            <a:r>
              <a:rPr lang="nl-BE" dirty="0"/>
              <a:t> </a:t>
            </a:r>
            <a:r>
              <a:rPr lang="nl-BE" dirty="0" err="1"/>
              <a:t>ullamco</a:t>
            </a:r>
            <a:r>
              <a:rPr lang="nl-BE" dirty="0"/>
              <a:t> </a:t>
            </a:r>
            <a:r>
              <a:rPr lang="nl-BE" dirty="0" err="1"/>
              <a:t>laboris</a:t>
            </a:r>
            <a:r>
              <a:rPr lang="nl-BE" dirty="0"/>
              <a:t> </a:t>
            </a:r>
            <a:r>
              <a:rPr lang="nl-BE" dirty="0" err="1"/>
              <a:t>nisi</a:t>
            </a:r>
            <a:r>
              <a:rPr lang="nl-BE" dirty="0"/>
              <a:t> ut </a:t>
            </a:r>
            <a:r>
              <a:rPr lang="nl-BE" dirty="0" err="1"/>
              <a:t>aliqiup</a:t>
            </a:r>
            <a:r>
              <a:rPr lang="nl-BE" dirty="0"/>
              <a:t> ex </a:t>
            </a:r>
            <a:r>
              <a:rPr lang="nl-BE" dirty="0" err="1"/>
              <a:t>ea</a:t>
            </a:r>
            <a:r>
              <a:rPr lang="nl-BE" dirty="0"/>
              <a:t> commodo </a:t>
            </a:r>
            <a:r>
              <a:rPr lang="nl-BE" dirty="0" err="1"/>
              <a:t>consequat</a:t>
            </a:r>
            <a:r>
              <a:rPr lang="nl-BE" dirty="0"/>
              <a:t>. Duis </a:t>
            </a:r>
            <a:r>
              <a:rPr lang="nl-BE" dirty="0" err="1"/>
              <a:t>aute</a:t>
            </a:r>
            <a:r>
              <a:rPr lang="nl-BE" dirty="0"/>
              <a:t> </a:t>
            </a:r>
            <a:r>
              <a:rPr lang="nl-BE" dirty="0" err="1"/>
              <a:t>irure</a:t>
            </a:r>
            <a:r>
              <a:rPr lang="nl-BE" dirty="0"/>
              <a:t> </a:t>
            </a:r>
            <a:r>
              <a:rPr lang="nl-BE" dirty="0" err="1"/>
              <a:t>dolor</a:t>
            </a:r>
            <a:r>
              <a:rPr lang="nl-BE" dirty="0"/>
              <a:t> in </a:t>
            </a:r>
            <a:r>
              <a:rPr lang="nl-BE" dirty="0" err="1"/>
              <a:t>reprehenderit</a:t>
            </a:r>
            <a:r>
              <a:rPr lang="nl-BE" dirty="0"/>
              <a:t> in </a:t>
            </a:r>
            <a:r>
              <a:rPr lang="nl-BE" dirty="0" err="1"/>
              <a:t>voluptate</a:t>
            </a:r>
            <a:r>
              <a:rPr lang="nl-BE" dirty="0"/>
              <a:t> </a:t>
            </a:r>
            <a:r>
              <a:rPr lang="nl-BE" dirty="0" err="1"/>
              <a:t>velit</a:t>
            </a:r>
            <a:r>
              <a:rPr lang="nl-BE" dirty="0"/>
              <a:t> </a:t>
            </a:r>
            <a:r>
              <a:rPr lang="nl-BE" dirty="0" err="1"/>
              <a:t>esse</a:t>
            </a:r>
            <a:r>
              <a:rPr lang="nl-BE" dirty="0"/>
              <a:t> </a:t>
            </a:r>
            <a:r>
              <a:rPr lang="nl-BE" dirty="0" err="1"/>
              <a:t>cillum</a:t>
            </a:r>
            <a:r>
              <a:rPr lang="nl-BE" dirty="0"/>
              <a:t> </a:t>
            </a:r>
            <a:r>
              <a:rPr lang="nl-BE" dirty="0" err="1"/>
              <a:t>dolore</a:t>
            </a:r>
            <a:r>
              <a:rPr lang="nl-BE" dirty="0"/>
              <a:t> </a:t>
            </a:r>
            <a:r>
              <a:rPr lang="nl-BE" dirty="0" err="1"/>
              <a:t>eu</a:t>
            </a:r>
            <a:r>
              <a:rPr lang="nl-BE" dirty="0"/>
              <a:t> </a:t>
            </a:r>
            <a:r>
              <a:rPr lang="nl-BE" dirty="0" err="1"/>
              <a:t>fugiat</a:t>
            </a:r>
            <a:r>
              <a:rPr lang="nl-BE" dirty="0"/>
              <a:t> </a:t>
            </a:r>
            <a:r>
              <a:rPr lang="nl-BE" dirty="0" err="1"/>
              <a:t>nulla</a:t>
            </a:r>
            <a:r>
              <a:rPr lang="nl-BE" dirty="0"/>
              <a:t> </a:t>
            </a:r>
            <a:r>
              <a:rPr lang="nl-BE" dirty="0" err="1"/>
              <a:t>pariatur</a:t>
            </a:r>
            <a:r>
              <a:rPr lang="nl-BE" dirty="0"/>
              <a:t>.</a:t>
            </a:r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C3A16FEC-5B1A-4EF3-B3B6-B4C75441271A}"/>
              </a:ext>
            </a:extLst>
          </p:cNvPr>
          <p:cNvSpPr txBox="1">
            <a:spLocks/>
          </p:cNvSpPr>
          <p:nvPr userDrawn="1"/>
        </p:nvSpPr>
        <p:spPr>
          <a:xfrm>
            <a:off x="9504903" y="136525"/>
            <a:ext cx="2201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ctr" defTabSz="914400" rtl="0" eaLnBrk="1" latinLnBrk="0" hangingPunct="1">
              <a:defRPr sz="700" kern="1200">
                <a:solidFill>
                  <a:schemeClr val="tx1">
                    <a:tint val="75000"/>
                  </a:schemeClr>
                </a:solidFill>
                <a:latin typeface="Gotham Bold" panose="0200050405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/>
              <a:t>Noodplanning en crisisbeheer | Limburg</a:t>
            </a:r>
            <a:endParaRPr lang="nl-BE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1FFD5FB1-C13C-410C-9606-29C9EF3A97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l="46736" t="53330" r="13"/>
          <a:stretch/>
        </p:blipFill>
        <p:spPr>
          <a:xfrm>
            <a:off x="0" y="9049"/>
            <a:ext cx="3333750" cy="2972955"/>
          </a:xfrm>
          <a:prstGeom prst="rect">
            <a:avLst/>
          </a:prstGeom>
          <a:ln>
            <a:noFill/>
          </a:ln>
        </p:spPr>
      </p:pic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49DCCD56-51AC-49CE-964A-58DC6ADDE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2182" y="6356349"/>
            <a:ext cx="484146" cy="365125"/>
          </a:xfrm>
          <a:prstGeom prst="rect">
            <a:avLst/>
          </a:prstGeom>
        </p:spPr>
        <p:txBody>
          <a:bodyPr/>
          <a:lstStyle>
            <a:lvl1pPr>
              <a:defRPr sz="900" b="1">
                <a:latin typeface="Gotham Bold" panose="02000504050000020004" pitchFamily="2" charset="0"/>
              </a:defRPr>
            </a:lvl1pPr>
          </a:lstStyle>
          <a:p>
            <a:fld id="{330FA06F-6210-4F65-9FD7-F3DB4BB399B2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92CAE4AF-F1D0-4DC4-8B54-051A7E6AC2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2274" y="188407"/>
            <a:ext cx="344860" cy="351702"/>
          </a:xfrm>
          <a:prstGeom prst="rect">
            <a:avLst/>
          </a:prstGeom>
        </p:spPr>
      </p:pic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C28181A1-526F-4322-A248-499D858516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8315" y="1867573"/>
            <a:ext cx="4962907" cy="4556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>
                <a:latin typeface="Metropolis Black" panose="00000A00000000000000" pitchFamily="2" charset="0"/>
              </a:defRPr>
            </a:lvl1pPr>
          </a:lstStyle>
          <a:p>
            <a:pPr lvl="0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330037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beelden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0E950E7B-D003-49DC-9525-577092265F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10411" y="981075"/>
            <a:ext cx="4067176" cy="23257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83838"/>
                </a:solidFill>
                <a:latin typeface="Gotham Bold" panose="02000504050000020004" pitchFamily="2" charset="0"/>
              </a:defRPr>
            </a:lvl1pPr>
            <a:lvl2pPr>
              <a:defRPr>
                <a:solidFill>
                  <a:srgbClr val="383838"/>
                </a:solidFill>
                <a:latin typeface="Gotham Bold" panose="02000504050000020004" pitchFamily="2" charset="0"/>
              </a:defRPr>
            </a:lvl2pPr>
            <a:lvl3pPr>
              <a:defRPr>
                <a:solidFill>
                  <a:srgbClr val="383838"/>
                </a:solidFill>
                <a:latin typeface="Gotham Bold" panose="02000504050000020004" pitchFamily="2" charset="0"/>
              </a:defRPr>
            </a:lvl3pPr>
            <a:lvl4pPr>
              <a:defRPr>
                <a:solidFill>
                  <a:srgbClr val="383838"/>
                </a:solidFill>
                <a:latin typeface="Gotham Bold" panose="02000504050000020004" pitchFamily="2" charset="0"/>
              </a:defRPr>
            </a:lvl4pPr>
            <a:lvl5pPr>
              <a:defRPr>
                <a:solidFill>
                  <a:srgbClr val="383838"/>
                </a:solidFill>
                <a:latin typeface="Gotham Bold" panose="02000504050000020004" pitchFamily="2" charset="0"/>
              </a:defRPr>
            </a:lvl5pPr>
          </a:lstStyle>
          <a:p>
            <a:pPr lvl="0"/>
            <a:endParaRPr lang="nl-BE" dirty="0"/>
          </a:p>
        </p:txBody>
      </p:sp>
      <p:sp>
        <p:nvSpPr>
          <p:cNvPr id="15" name="Tijdelijke aanduiding voor inhoud 3">
            <a:extLst>
              <a:ext uri="{FF2B5EF4-FFF2-40B4-BE49-F238E27FC236}">
                <a16:creationId xmlns:a16="http://schemas.microsoft.com/office/drawing/2014/main" id="{50E45219-0349-40EC-9694-BEEABB14A83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23776" y="2561397"/>
            <a:ext cx="4951623" cy="233714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otham" panose="02000504050000020004" pitchFamily="2" charset="0"/>
              <a:buNone/>
              <a:tabLst/>
              <a:defRPr lang="nl-BE" sz="2000" b="0" i="0">
                <a:effectLst/>
              </a:defRPr>
            </a:lvl1pPr>
            <a:lvl2pPr>
              <a:defRPr>
                <a:solidFill>
                  <a:srgbClr val="383838"/>
                </a:solidFill>
              </a:defRPr>
            </a:lvl2pPr>
            <a:lvl3pPr>
              <a:defRPr>
                <a:solidFill>
                  <a:srgbClr val="383838"/>
                </a:solidFill>
              </a:defRPr>
            </a:lvl3pPr>
            <a:lvl4pPr>
              <a:defRPr>
                <a:solidFill>
                  <a:srgbClr val="383838"/>
                </a:solidFill>
              </a:defRPr>
            </a:lvl4pPr>
            <a:lvl5pPr>
              <a:defRPr>
                <a:solidFill>
                  <a:srgbClr val="383838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otham" panose="02000504050000020004" pitchFamily="2" charset="0"/>
              <a:buNone/>
              <a:tabLst/>
              <a:defRPr/>
            </a:pPr>
            <a:r>
              <a:rPr lang="nl-BE" dirty="0" err="1"/>
              <a:t>Lorem</a:t>
            </a:r>
            <a:r>
              <a:rPr lang="nl-BE" dirty="0"/>
              <a:t> </a:t>
            </a:r>
            <a:r>
              <a:rPr lang="nl-BE" dirty="0" err="1"/>
              <a:t>ipsum</a:t>
            </a:r>
            <a:r>
              <a:rPr lang="nl-BE" dirty="0"/>
              <a:t> </a:t>
            </a:r>
            <a:r>
              <a:rPr lang="nl-BE" dirty="0" err="1"/>
              <a:t>dolor</a:t>
            </a:r>
            <a:r>
              <a:rPr lang="nl-BE" dirty="0"/>
              <a:t> </a:t>
            </a:r>
            <a:r>
              <a:rPr lang="nl-BE" dirty="0" err="1"/>
              <a:t>sit</a:t>
            </a:r>
            <a:r>
              <a:rPr lang="nl-BE" dirty="0"/>
              <a:t> </a:t>
            </a:r>
            <a:r>
              <a:rPr lang="nl-BE" dirty="0" err="1"/>
              <a:t>amet</a:t>
            </a:r>
            <a:r>
              <a:rPr lang="nl-BE" dirty="0"/>
              <a:t>, </a:t>
            </a:r>
            <a:r>
              <a:rPr lang="nl-BE" dirty="0" err="1"/>
              <a:t>consectetur</a:t>
            </a:r>
            <a:r>
              <a:rPr lang="nl-BE" dirty="0"/>
              <a:t> </a:t>
            </a:r>
            <a:r>
              <a:rPr lang="nl-BE" dirty="0" err="1"/>
              <a:t>adipiscing</a:t>
            </a:r>
            <a:r>
              <a:rPr lang="nl-BE" dirty="0"/>
              <a:t> </a:t>
            </a:r>
            <a:r>
              <a:rPr lang="nl-BE" dirty="0" err="1"/>
              <a:t>elit</a:t>
            </a:r>
            <a:r>
              <a:rPr lang="nl-BE" dirty="0"/>
              <a:t>, </a:t>
            </a:r>
            <a:r>
              <a:rPr lang="nl-BE" dirty="0" err="1"/>
              <a:t>sed</a:t>
            </a:r>
            <a:r>
              <a:rPr lang="nl-BE" dirty="0"/>
              <a:t> do </a:t>
            </a:r>
            <a:r>
              <a:rPr lang="nl-BE" dirty="0" err="1"/>
              <a:t>eiusmod</a:t>
            </a:r>
            <a:r>
              <a:rPr lang="nl-BE" dirty="0"/>
              <a:t> </a:t>
            </a:r>
            <a:r>
              <a:rPr lang="nl-BE" dirty="0" err="1"/>
              <a:t>tempor</a:t>
            </a:r>
            <a:r>
              <a:rPr lang="nl-BE" dirty="0"/>
              <a:t> </a:t>
            </a:r>
            <a:r>
              <a:rPr lang="nl-BE" dirty="0" err="1"/>
              <a:t>incididunt</a:t>
            </a:r>
            <a:r>
              <a:rPr lang="nl-BE" dirty="0"/>
              <a:t> ut </a:t>
            </a:r>
            <a:r>
              <a:rPr lang="nl-BE" dirty="0" err="1"/>
              <a:t>labore</a:t>
            </a:r>
            <a:r>
              <a:rPr lang="nl-BE" dirty="0"/>
              <a:t> et </a:t>
            </a:r>
            <a:r>
              <a:rPr lang="nl-BE" dirty="0" err="1"/>
              <a:t>dolore</a:t>
            </a:r>
            <a:r>
              <a:rPr lang="nl-BE" dirty="0"/>
              <a:t> magna </a:t>
            </a:r>
            <a:r>
              <a:rPr lang="nl-BE" dirty="0" err="1"/>
              <a:t>aliqua</a:t>
            </a:r>
            <a:r>
              <a:rPr lang="nl-BE" dirty="0"/>
              <a:t>. Ut </a:t>
            </a:r>
            <a:r>
              <a:rPr lang="nl-BE" dirty="0" err="1"/>
              <a:t>enim</a:t>
            </a:r>
            <a:r>
              <a:rPr lang="nl-BE" dirty="0"/>
              <a:t> ad </a:t>
            </a:r>
            <a:r>
              <a:rPr lang="nl-BE" dirty="0" err="1"/>
              <a:t>minim</a:t>
            </a:r>
            <a:r>
              <a:rPr lang="nl-BE" dirty="0"/>
              <a:t> </a:t>
            </a:r>
            <a:r>
              <a:rPr lang="nl-BE" dirty="0" err="1"/>
              <a:t>veniam</a:t>
            </a:r>
            <a:r>
              <a:rPr lang="nl-BE" dirty="0"/>
              <a:t> </a:t>
            </a:r>
            <a:r>
              <a:rPr lang="nl-BE" dirty="0" err="1"/>
              <a:t>quis</a:t>
            </a:r>
            <a:r>
              <a:rPr lang="nl-BE" dirty="0"/>
              <a:t> </a:t>
            </a:r>
            <a:r>
              <a:rPr lang="nl-BE" dirty="0" err="1"/>
              <a:t>nostrud</a:t>
            </a:r>
            <a:r>
              <a:rPr lang="nl-BE" dirty="0"/>
              <a:t> </a:t>
            </a:r>
            <a:r>
              <a:rPr lang="nl-BE" dirty="0" err="1"/>
              <a:t>exercitation</a:t>
            </a:r>
            <a:r>
              <a:rPr lang="nl-BE" dirty="0"/>
              <a:t> </a:t>
            </a:r>
            <a:r>
              <a:rPr lang="nl-BE" dirty="0" err="1"/>
              <a:t>ullamco</a:t>
            </a:r>
            <a:r>
              <a:rPr lang="nl-BE" dirty="0"/>
              <a:t> </a:t>
            </a:r>
            <a:r>
              <a:rPr lang="nl-BE" dirty="0" err="1"/>
              <a:t>laboris</a:t>
            </a:r>
            <a:r>
              <a:rPr lang="nl-BE" dirty="0"/>
              <a:t> </a:t>
            </a:r>
            <a:r>
              <a:rPr lang="nl-BE" dirty="0" err="1"/>
              <a:t>nisi</a:t>
            </a:r>
            <a:r>
              <a:rPr lang="nl-BE" dirty="0"/>
              <a:t> ut </a:t>
            </a:r>
            <a:r>
              <a:rPr lang="nl-BE" dirty="0" err="1"/>
              <a:t>aliqiup</a:t>
            </a:r>
            <a:r>
              <a:rPr lang="nl-BE" dirty="0"/>
              <a:t> ex </a:t>
            </a:r>
            <a:r>
              <a:rPr lang="nl-BE" dirty="0" err="1"/>
              <a:t>ea</a:t>
            </a:r>
            <a:r>
              <a:rPr lang="nl-BE" dirty="0"/>
              <a:t> commodo </a:t>
            </a:r>
            <a:r>
              <a:rPr lang="nl-BE" dirty="0" err="1"/>
              <a:t>consequat</a:t>
            </a:r>
            <a:r>
              <a:rPr lang="nl-BE" dirty="0"/>
              <a:t>. Duis </a:t>
            </a:r>
            <a:r>
              <a:rPr lang="nl-BE" dirty="0" err="1"/>
              <a:t>aute</a:t>
            </a:r>
            <a:r>
              <a:rPr lang="nl-BE" dirty="0"/>
              <a:t> </a:t>
            </a:r>
            <a:r>
              <a:rPr lang="nl-BE" dirty="0" err="1"/>
              <a:t>irure</a:t>
            </a:r>
            <a:r>
              <a:rPr lang="nl-BE" dirty="0"/>
              <a:t> </a:t>
            </a:r>
            <a:r>
              <a:rPr lang="nl-BE" dirty="0" err="1"/>
              <a:t>dolor</a:t>
            </a:r>
            <a:r>
              <a:rPr lang="nl-BE" dirty="0"/>
              <a:t> in </a:t>
            </a:r>
            <a:r>
              <a:rPr lang="nl-BE" dirty="0" err="1"/>
              <a:t>reprehenderit</a:t>
            </a:r>
            <a:r>
              <a:rPr lang="nl-BE" dirty="0"/>
              <a:t> in </a:t>
            </a:r>
            <a:r>
              <a:rPr lang="nl-BE" dirty="0" err="1"/>
              <a:t>voluptate</a:t>
            </a:r>
            <a:r>
              <a:rPr lang="nl-BE" dirty="0"/>
              <a:t> </a:t>
            </a:r>
            <a:r>
              <a:rPr lang="nl-BE" dirty="0" err="1"/>
              <a:t>velit</a:t>
            </a:r>
            <a:r>
              <a:rPr lang="nl-BE" dirty="0"/>
              <a:t> </a:t>
            </a:r>
            <a:r>
              <a:rPr lang="nl-BE" dirty="0" err="1"/>
              <a:t>esse</a:t>
            </a:r>
            <a:r>
              <a:rPr lang="nl-BE" dirty="0"/>
              <a:t> </a:t>
            </a:r>
            <a:r>
              <a:rPr lang="nl-BE" dirty="0" err="1"/>
              <a:t>cillum</a:t>
            </a:r>
            <a:r>
              <a:rPr lang="nl-BE" dirty="0"/>
              <a:t> </a:t>
            </a:r>
            <a:r>
              <a:rPr lang="nl-BE" dirty="0" err="1"/>
              <a:t>dolore</a:t>
            </a:r>
            <a:r>
              <a:rPr lang="nl-BE" dirty="0"/>
              <a:t> </a:t>
            </a:r>
            <a:r>
              <a:rPr lang="nl-BE" dirty="0" err="1"/>
              <a:t>eu</a:t>
            </a:r>
            <a:r>
              <a:rPr lang="nl-BE" dirty="0"/>
              <a:t> </a:t>
            </a:r>
            <a:r>
              <a:rPr lang="nl-BE" dirty="0" err="1"/>
              <a:t>fugiat</a:t>
            </a:r>
            <a:r>
              <a:rPr lang="nl-BE" dirty="0"/>
              <a:t> </a:t>
            </a:r>
            <a:r>
              <a:rPr lang="nl-BE" dirty="0" err="1"/>
              <a:t>nulla</a:t>
            </a:r>
            <a:r>
              <a:rPr lang="nl-BE" dirty="0"/>
              <a:t> </a:t>
            </a:r>
            <a:r>
              <a:rPr lang="nl-BE" dirty="0" err="1"/>
              <a:t>pariatur</a:t>
            </a:r>
            <a:r>
              <a:rPr lang="nl-BE" dirty="0"/>
              <a:t>.</a:t>
            </a:r>
          </a:p>
        </p:txBody>
      </p:sp>
      <p:sp>
        <p:nvSpPr>
          <p:cNvPr id="16" name="Tijdelijke aanduiding voor voettekst 4">
            <a:extLst>
              <a:ext uri="{FF2B5EF4-FFF2-40B4-BE49-F238E27FC236}">
                <a16:creationId xmlns:a16="http://schemas.microsoft.com/office/drawing/2014/main" id="{A0C7A415-8629-47A1-A023-C0E4FE906F8C}"/>
              </a:ext>
            </a:extLst>
          </p:cNvPr>
          <p:cNvSpPr txBox="1">
            <a:spLocks/>
          </p:cNvSpPr>
          <p:nvPr userDrawn="1"/>
        </p:nvSpPr>
        <p:spPr>
          <a:xfrm>
            <a:off x="9504903" y="136525"/>
            <a:ext cx="2201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ctr" defTabSz="914400" rtl="0" eaLnBrk="1" latinLnBrk="0" hangingPunct="1">
              <a:defRPr sz="700" kern="1200">
                <a:solidFill>
                  <a:schemeClr val="tx1">
                    <a:tint val="75000"/>
                  </a:schemeClr>
                </a:solidFill>
                <a:latin typeface="Gotham Bold" panose="0200050405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/>
              <a:t>Noodplanning en crisisbeheer | Limburg</a:t>
            </a:r>
            <a:endParaRPr lang="nl-BE" dirty="0"/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3F9B4603-0478-4E63-9505-6F507A70A7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l="46736" t="53330" r="13"/>
          <a:stretch/>
        </p:blipFill>
        <p:spPr>
          <a:xfrm>
            <a:off x="0" y="18102"/>
            <a:ext cx="3333750" cy="2972955"/>
          </a:xfrm>
          <a:prstGeom prst="rect">
            <a:avLst/>
          </a:prstGeom>
          <a:ln>
            <a:noFill/>
          </a:ln>
        </p:spPr>
      </p:pic>
      <p:sp>
        <p:nvSpPr>
          <p:cNvPr id="18" name="Tijdelijke aanduiding voor dianummer 5">
            <a:extLst>
              <a:ext uri="{FF2B5EF4-FFF2-40B4-BE49-F238E27FC236}">
                <a16:creationId xmlns:a16="http://schemas.microsoft.com/office/drawing/2014/main" id="{1CDEEEC3-043E-44E6-B4AD-7C0A5578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2182" y="6356349"/>
            <a:ext cx="484146" cy="365125"/>
          </a:xfrm>
          <a:prstGeom prst="rect">
            <a:avLst/>
          </a:prstGeom>
        </p:spPr>
        <p:txBody>
          <a:bodyPr/>
          <a:lstStyle>
            <a:lvl1pPr>
              <a:defRPr sz="900" b="1">
                <a:latin typeface="Gotham Bold" panose="02000504050000020004" pitchFamily="2" charset="0"/>
              </a:defRPr>
            </a:lvl1pPr>
          </a:lstStyle>
          <a:p>
            <a:fld id="{330FA06F-6210-4F65-9FD7-F3DB4BB399B2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1FC3CC20-EC5F-48A7-A8C2-147742C59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2274" y="188407"/>
            <a:ext cx="344860" cy="351702"/>
          </a:xfrm>
          <a:prstGeom prst="rect">
            <a:avLst/>
          </a:prstGeom>
        </p:spPr>
      </p:pic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651143BC-A2EA-42A1-A64B-A75F6370879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110411" y="3543663"/>
            <a:ext cx="4067176" cy="234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83838"/>
                </a:solidFill>
                <a:latin typeface="Gotham Bold" panose="02000504050000020004" pitchFamily="2" charset="0"/>
              </a:defRPr>
            </a:lvl1pPr>
            <a:lvl2pPr>
              <a:defRPr>
                <a:solidFill>
                  <a:srgbClr val="383838"/>
                </a:solidFill>
                <a:latin typeface="Gotham Bold" panose="02000504050000020004" pitchFamily="2" charset="0"/>
              </a:defRPr>
            </a:lvl2pPr>
            <a:lvl3pPr>
              <a:defRPr>
                <a:solidFill>
                  <a:srgbClr val="383838"/>
                </a:solidFill>
                <a:latin typeface="Gotham Bold" panose="02000504050000020004" pitchFamily="2" charset="0"/>
              </a:defRPr>
            </a:lvl3pPr>
            <a:lvl4pPr>
              <a:defRPr>
                <a:solidFill>
                  <a:srgbClr val="383838"/>
                </a:solidFill>
                <a:latin typeface="Gotham Bold" panose="02000504050000020004" pitchFamily="2" charset="0"/>
              </a:defRPr>
            </a:lvl4pPr>
            <a:lvl5pPr>
              <a:defRPr>
                <a:solidFill>
                  <a:srgbClr val="383838"/>
                </a:solidFill>
                <a:latin typeface="Gotham Bold" panose="02000504050000020004" pitchFamily="2" charset="0"/>
              </a:defRPr>
            </a:lvl5pPr>
          </a:lstStyle>
          <a:p>
            <a:pPr lvl="0"/>
            <a:endParaRPr lang="nl-BE" dirty="0"/>
          </a:p>
        </p:txBody>
      </p:sp>
      <p:sp>
        <p:nvSpPr>
          <p:cNvPr id="22" name="Tijdelijke aanduiding voor tekst 8">
            <a:extLst>
              <a:ext uri="{FF2B5EF4-FFF2-40B4-BE49-F238E27FC236}">
                <a16:creationId xmlns:a16="http://schemas.microsoft.com/office/drawing/2014/main" id="{6CBC3F97-C025-4B9C-9C39-89B42AC450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3776" y="1867573"/>
            <a:ext cx="4951623" cy="4556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>
                <a:latin typeface="Metropolis Black" panose="00000A00000000000000" pitchFamily="2" charset="0"/>
              </a:defRPr>
            </a:lvl1pPr>
          </a:lstStyle>
          <a:p>
            <a:pPr lvl="0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355984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links_zw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44F792F9-A997-4F11-A347-75133128C075}"/>
              </a:ext>
            </a:extLst>
          </p:cNvPr>
          <p:cNvSpPr/>
          <p:nvPr userDrawn="1"/>
        </p:nvSpPr>
        <p:spPr>
          <a:xfrm>
            <a:off x="0" y="-1"/>
            <a:ext cx="12474363" cy="6858001"/>
          </a:xfrm>
          <a:prstGeom prst="rect">
            <a:avLst/>
          </a:prstGeom>
          <a:solidFill>
            <a:srgbClr val="3838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3F18DC"/>
              </a:solidFill>
            </a:endParaRPr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C3A16FEC-5B1A-4EF3-B3B6-B4C75441271A}"/>
              </a:ext>
            </a:extLst>
          </p:cNvPr>
          <p:cNvSpPr txBox="1">
            <a:spLocks/>
          </p:cNvSpPr>
          <p:nvPr userDrawn="1"/>
        </p:nvSpPr>
        <p:spPr>
          <a:xfrm>
            <a:off x="9504903" y="136525"/>
            <a:ext cx="2201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ctr" defTabSz="914400" rtl="0" eaLnBrk="1" latinLnBrk="0" hangingPunct="1">
              <a:defRPr sz="700" kern="1200">
                <a:solidFill>
                  <a:schemeClr val="tx1">
                    <a:tint val="75000"/>
                  </a:schemeClr>
                </a:solidFill>
                <a:latin typeface="Gotham Bold" panose="0200050405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Noodplanning en crisisbeheer | Limburg</a:t>
            </a:r>
          </a:p>
        </p:txBody>
      </p:sp>
      <p:sp>
        <p:nvSpPr>
          <p:cNvPr id="13" name="Tijdelijke aanduiding voor dianummer 5">
            <a:extLst>
              <a:ext uri="{FF2B5EF4-FFF2-40B4-BE49-F238E27FC236}">
                <a16:creationId xmlns:a16="http://schemas.microsoft.com/office/drawing/2014/main" id="{F93023AB-AF8B-4743-AE13-48618F5C1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2182" y="6356349"/>
            <a:ext cx="484146" cy="36512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  <a:latin typeface="Gotham Bold" panose="02000504050000020004" pitchFamily="2" charset="0"/>
              </a:defRPr>
            </a:lvl1pPr>
          </a:lstStyle>
          <a:p>
            <a:fld id="{330FA06F-6210-4F65-9FD7-F3DB4BB399B2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73E158E1-7950-4C56-9B5B-7673939A4F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l="46736" t="53330" r="13"/>
          <a:stretch/>
        </p:blipFill>
        <p:spPr>
          <a:xfrm>
            <a:off x="0" y="0"/>
            <a:ext cx="3333750" cy="2972955"/>
          </a:xfrm>
          <a:prstGeom prst="rect">
            <a:avLst/>
          </a:prstGeom>
          <a:ln>
            <a:noFill/>
          </a:ln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BB628A2F-6D97-484F-A284-6071906623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2274" y="188407"/>
            <a:ext cx="344860" cy="351702"/>
          </a:xfrm>
          <a:prstGeom prst="rect">
            <a:avLst/>
          </a:prstGeom>
        </p:spPr>
      </p:pic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4B7B5325-7A54-449C-876C-394701385F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9175" y="981076"/>
            <a:ext cx="4067176" cy="48958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Metropolis Light" panose="00000400000000000000" pitchFamily="2" charset="0"/>
              </a:defRPr>
            </a:lvl1pPr>
            <a:lvl2pPr>
              <a:defRPr>
                <a:solidFill>
                  <a:srgbClr val="383838"/>
                </a:solidFill>
                <a:latin typeface="Gotham Bold" panose="02000504050000020004" pitchFamily="2" charset="0"/>
              </a:defRPr>
            </a:lvl2pPr>
            <a:lvl3pPr>
              <a:defRPr>
                <a:solidFill>
                  <a:srgbClr val="383838"/>
                </a:solidFill>
                <a:latin typeface="Gotham Bold" panose="02000504050000020004" pitchFamily="2" charset="0"/>
              </a:defRPr>
            </a:lvl3pPr>
            <a:lvl4pPr>
              <a:defRPr>
                <a:solidFill>
                  <a:srgbClr val="383838"/>
                </a:solidFill>
                <a:latin typeface="Gotham Bold" panose="02000504050000020004" pitchFamily="2" charset="0"/>
              </a:defRPr>
            </a:lvl4pPr>
            <a:lvl5pPr>
              <a:defRPr>
                <a:solidFill>
                  <a:srgbClr val="383838"/>
                </a:solidFill>
                <a:latin typeface="Gotham Bold" panose="02000504050000020004" pitchFamily="2" charset="0"/>
              </a:defRPr>
            </a:lvl5pPr>
          </a:lstStyle>
          <a:p>
            <a:pPr lvl="0"/>
            <a:endParaRPr lang="nl-BE" dirty="0"/>
          </a:p>
        </p:txBody>
      </p:sp>
      <p:sp>
        <p:nvSpPr>
          <p:cNvPr id="17" name="Tijdelijke aanduiding voor inhoud 3">
            <a:extLst>
              <a:ext uri="{FF2B5EF4-FFF2-40B4-BE49-F238E27FC236}">
                <a16:creationId xmlns:a16="http://schemas.microsoft.com/office/drawing/2014/main" id="{BC4719A0-4301-48DD-BFCC-90F2C532D165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998110" y="3656393"/>
            <a:ext cx="5181599" cy="222053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otham" panose="02000504050000020004" pitchFamily="2" charset="0"/>
              <a:buNone/>
              <a:tabLst/>
              <a:defRPr lang="nl-BE" sz="2000" b="0" i="0">
                <a:solidFill>
                  <a:schemeClr val="bg1"/>
                </a:solidFill>
                <a:effectLst/>
              </a:defRPr>
            </a:lvl1pPr>
            <a:lvl2pPr>
              <a:defRPr>
                <a:solidFill>
                  <a:srgbClr val="383838"/>
                </a:solidFill>
              </a:defRPr>
            </a:lvl2pPr>
            <a:lvl3pPr>
              <a:defRPr>
                <a:solidFill>
                  <a:srgbClr val="383838"/>
                </a:solidFill>
              </a:defRPr>
            </a:lvl3pPr>
            <a:lvl4pPr>
              <a:defRPr>
                <a:solidFill>
                  <a:srgbClr val="383838"/>
                </a:solidFill>
              </a:defRPr>
            </a:lvl4pPr>
            <a:lvl5pPr>
              <a:defRPr>
                <a:solidFill>
                  <a:srgbClr val="383838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otham" panose="02000504050000020004" pitchFamily="2" charset="0"/>
              <a:buNone/>
              <a:tabLst/>
              <a:defRPr/>
            </a:pPr>
            <a:r>
              <a:rPr lang="nl-BE" dirty="0" err="1"/>
              <a:t>Lorem</a:t>
            </a:r>
            <a:r>
              <a:rPr lang="nl-BE" dirty="0"/>
              <a:t> </a:t>
            </a:r>
            <a:r>
              <a:rPr lang="nl-BE" dirty="0" err="1"/>
              <a:t>ipsum</a:t>
            </a:r>
            <a:r>
              <a:rPr lang="nl-BE" dirty="0"/>
              <a:t> </a:t>
            </a:r>
            <a:r>
              <a:rPr lang="nl-BE" dirty="0" err="1"/>
              <a:t>dolor</a:t>
            </a:r>
            <a:r>
              <a:rPr lang="nl-BE" dirty="0"/>
              <a:t> </a:t>
            </a:r>
            <a:r>
              <a:rPr lang="nl-BE" dirty="0" err="1"/>
              <a:t>sit</a:t>
            </a:r>
            <a:r>
              <a:rPr lang="nl-BE" dirty="0"/>
              <a:t> </a:t>
            </a:r>
            <a:r>
              <a:rPr lang="nl-BE" dirty="0" err="1"/>
              <a:t>amet</a:t>
            </a:r>
            <a:r>
              <a:rPr lang="nl-BE" dirty="0"/>
              <a:t>, </a:t>
            </a:r>
            <a:r>
              <a:rPr lang="nl-BE" dirty="0" err="1"/>
              <a:t>consectetur</a:t>
            </a:r>
            <a:r>
              <a:rPr lang="nl-BE" dirty="0"/>
              <a:t> </a:t>
            </a:r>
            <a:r>
              <a:rPr lang="nl-BE" dirty="0" err="1"/>
              <a:t>adipiscing</a:t>
            </a:r>
            <a:r>
              <a:rPr lang="nl-BE" dirty="0"/>
              <a:t> </a:t>
            </a:r>
            <a:r>
              <a:rPr lang="nl-BE" dirty="0" err="1"/>
              <a:t>elit</a:t>
            </a:r>
            <a:r>
              <a:rPr lang="nl-BE" dirty="0"/>
              <a:t>, </a:t>
            </a:r>
            <a:r>
              <a:rPr lang="nl-BE" dirty="0" err="1"/>
              <a:t>sed</a:t>
            </a:r>
            <a:r>
              <a:rPr lang="nl-BE" dirty="0"/>
              <a:t> do </a:t>
            </a:r>
            <a:r>
              <a:rPr lang="nl-BE" dirty="0" err="1"/>
              <a:t>eiusmod</a:t>
            </a:r>
            <a:r>
              <a:rPr lang="nl-BE" dirty="0"/>
              <a:t> </a:t>
            </a:r>
            <a:r>
              <a:rPr lang="nl-BE" dirty="0" err="1"/>
              <a:t>tempor</a:t>
            </a:r>
            <a:r>
              <a:rPr lang="nl-BE" dirty="0"/>
              <a:t> </a:t>
            </a:r>
            <a:r>
              <a:rPr lang="nl-BE" dirty="0" err="1"/>
              <a:t>incididunt</a:t>
            </a:r>
            <a:r>
              <a:rPr lang="nl-BE" dirty="0"/>
              <a:t> ut </a:t>
            </a:r>
            <a:r>
              <a:rPr lang="nl-BE" dirty="0" err="1"/>
              <a:t>labore</a:t>
            </a:r>
            <a:r>
              <a:rPr lang="nl-BE" dirty="0"/>
              <a:t> et </a:t>
            </a:r>
            <a:r>
              <a:rPr lang="nl-BE" dirty="0" err="1"/>
              <a:t>dolore</a:t>
            </a:r>
            <a:r>
              <a:rPr lang="nl-BE" dirty="0"/>
              <a:t> magna </a:t>
            </a:r>
            <a:r>
              <a:rPr lang="nl-BE" dirty="0" err="1"/>
              <a:t>aliqua</a:t>
            </a:r>
            <a:r>
              <a:rPr lang="nl-BE" dirty="0"/>
              <a:t>. Ut </a:t>
            </a:r>
            <a:r>
              <a:rPr lang="nl-BE" dirty="0" err="1"/>
              <a:t>enim</a:t>
            </a:r>
            <a:r>
              <a:rPr lang="nl-BE" dirty="0"/>
              <a:t> ad </a:t>
            </a:r>
            <a:r>
              <a:rPr lang="nl-BE" dirty="0" err="1"/>
              <a:t>minim</a:t>
            </a:r>
            <a:r>
              <a:rPr lang="nl-BE" dirty="0"/>
              <a:t> </a:t>
            </a:r>
            <a:r>
              <a:rPr lang="nl-BE" dirty="0" err="1"/>
              <a:t>veniam</a:t>
            </a:r>
            <a:r>
              <a:rPr lang="nl-BE" dirty="0"/>
              <a:t> </a:t>
            </a:r>
            <a:r>
              <a:rPr lang="nl-BE" dirty="0" err="1"/>
              <a:t>quis</a:t>
            </a:r>
            <a:r>
              <a:rPr lang="nl-BE" dirty="0"/>
              <a:t> </a:t>
            </a:r>
            <a:r>
              <a:rPr lang="nl-BE" dirty="0" err="1"/>
              <a:t>nostrud</a:t>
            </a:r>
            <a:r>
              <a:rPr lang="nl-BE" dirty="0"/>
              <a:t> </a:t>
            </a:r>
            <a:r>
              <a:rPr lang="nl-BE" dirty="0" err="1"/>
              <a:t>exercitation</a:t>
            </a:r>
            <a:r>
              <a:rPr lang="nl-BE" dirty="0"/>
              <a:t> </a:t>
            </a:r>
            <a:r>
              <a:rPr lang="nl-BE" dirty="0" err="1"/>
              <a:t>ullamco</a:t>
            </a:r>
            <a:r>
              <a:rPr lang="nl-BE" dirty="0"/>
              <a:t> </a:t>
            </a:r>
            <a:r>
              <a:rPr lang="nl-BE" dirty="0" err="1"/>
              <a:t>laboris</a:t>
            </a:r>
            <a:r>
              <a:rPr lang="nl-BE" dirty="0"/>
              <a:t> </a:t>
            </a:r>
            <a:r>
              <a:rPr lang="nl-BE" dirty="0" err="1"/>
              <a:t>nisi</a:t>
            </a:r>
            <a:r>
              <a:rPr lang="nl-BE" dirty="0"/>
              <a:t> ut </a:t>
            </a:r>
            <a:r>
              <a:rPr lang="nl-BE" dirty="0" err="1"/>
              <a:t>aliqiup</a:t>
            </a:r>
            <a:r>
              <a:rPr lang="nl-BE" dirty="0"/>
              <a:t> ex </a:t>
            </a:r>
            <a:r>
              <a:rPr lang="nl-BE" dirty="0" err="1"/>
              <a:t>ea</a:t>
            </a:r>
            <a:r>
              <a:rPr lang="nl-BE" dirty="0"/>
              <a:t> commodo </a:t>
            </a:r>
            <a:r>
              <a:rPr lang="nl-BE" dirty="0" err="1"/>
              <a:t>consequat</a:t>
            </a:r>
            <a:r>
              <a:rPr lang="nl-BE" dirty="0"/>
              <a:t>. </a:t>
            </a: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931BD0BD-BE33-4730-9B50-43DF97FE2AE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998110" y="981074"/>
            <a:ext cx="1638677" cy="16115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Metropolis Light" panose="00000400000000000000" pitchFamily="2" charset="0"/>
              </a:defRPr>
            </a:lvl1pPr>
            <a:lvl2pPr>
              <a:defRPr>
                <a:solidFill>
                  <a:srgbClr val="383838"/>
                </a:solidFill>
                <a:latin typeface="Gotham Bold" panose="02000504050000020004" pitchFamily="2" charset="0"/>
              </a:defRPr>
            </a:lvl2pPr>
            <a:lvl3pPr>
              <a:defRPr>
                <a:solidFill>
                  <a:srgbClr val="383838"/>
                </a:solidFill>
                <a:latin typeface="Gotham Bold" panose="02000504050000020004" pitchFamily="2" charset="0"/>
              </a:defRPr>
            </a:lvl3pPr>
            <a:lvl4pPr>
              <a:defRPr>
                <a:solidFill>
                  <a:srgbClr val="383838"/>
                </a:solidFill>
                <a:latin typeface="Gotham Bold" panose="02000504050000020004" pitchFamily="2" charset="0"/>
              </a:defRPr>
            </a:lvl4pPr>
            <a:lvl5pPr marL="1828800" indent="0" algn="l">
              <a:buNone/>
              <a:defRPr>
                <a:solidFill>
                  <a:srgbClr val="383838"/>
                </a:solidFill>
                <a:latin typeface="Gotham Bold" panose="02000504050000020004" pitchFamily="2" charset="0"/>
              </a:defRPr>
            </a:lvl5pPr>
          </a:lstStyle>
          <a:p>
            <a:pPr lvl="0"/>
            <a:endParaRPr lang="nl-BE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AB598F4-1494-48B2-A53E-8DD5BF4570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98109" y="2788478"/>
            <a:ext cx="5174715" cy="55388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200">
                <a:solidFill>
                  <a:srgbClr val="95C70B"/>
                </a:solidFill>
                <a:latin typeface="Metropolis" panose="00000800000000000000" pitchFamily="2" charset="0"/>
              </a:defRPr>
            </a:lvl1pPr>
          </a:lstStyle>
          <a:p>
            <a:pPr lvl="0"/>
            <a:r>
              <a:rPr lang="nl-BE" dirty="0" err="1"/>
              <a:t>Lorem</a:t>
            </a:r>
            <a:r>
              <a:rPr lang="nl-BE" dirty="0"/>
              <a:t> </a:t>
            </a:r>
            <a:r>
              <a:rPr lang="nl-BE" dirty="0" err="1"/>
              <a:t>ipsum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134623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en bovena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DDBA28-E33F-4E8A-90CA-3E9C7AE148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319" y="4257822"/>
            <a:ext cx="5208254" cy="5189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rgbClr val="383838"/>
                </a:solidFill>
                <a:latin typeface="Metropolis" panose="00000800000000000000" pitchFamily="2" charset="0"/>
              </a:defRPr>
            </a:lvl1pPr>
          </a:lstStyle>
          <a:p>
            <a:r>
              <a:rPr lang="nl-BE" dirty="0" err="1"/>
              <a:t>Lorem</a:t>
            </a:r>
            <a:r>
              <a:rPr lang="nl-BE" dirty="0"/>
              <a:t> </a:t>
            </a:r>
            <a:r>
              <a:rPr lang="nl-BE" dirty="0" err="1"/>
              <a:t>ipsum</a:t>
            </a:r>
            <a:r>
              <a:rPr lang="nl-BE" dirty="0"/>
              <a:t> </a:t>
            </a:r>
            <a:r>
              <a:rPr lang="nl-BE" dirty="0" err="1"/>
              <a:t>dolor</a:t>
            </a:r>
            <a:r>
              <a:rPr lang="nl-BE" dirty="0"/>
              <a:t> </a:t>
            </a:r>
            <a:r>
              <a:rPr lang="nl-BE" dirty="0" err="1"/>
              <a:t>sit</a:t>
            </a:r>
            <a:r>
              <a:rPr lang="nl-BE" dirty="0"/>
              <a:t> </a:t>
            </a:r>
            <a:r>
              <a:rPr lang="nl-BE" dirty="0" err="1"/>
              <a:t>amet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8FD7F1-D1E1-4867-8E09-B50E30FE7C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5095" y="981075"/>
            <a:ext cx="4936252" cy="29300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83838"/>
                </a:solidFill>
                <a:latin typeface="Gotham Bold" panose="02000504050000020004" pitchFamily="2" charset="0"/>
              </a:defRPr>
            </a:lvl1pPr>
            <a:lvl2pPr>
              <a:defRPr>
                <a:solidFill>
                  <a:srgbClr val="383838"/>
                </a:solidFill>
                <a:latin typeface="Gotham Bold" panose="02000504050000020004" pitchFamily="2" charset="0"/>
              </a:defRPr>
            </a:lvl2pPr>
            <a:lvl3pPr>
              <a:defRPr>
                <a:solidFill>
                  <a:srgbClr val="383838"/>
                </a:solidFill>
                <a:latin typeface="Gotham Bold" panose="02000504050000020004" pitchFamily="2" charset="0"/>
              </a:defRPr>
            </a:lvl3pPr>
            <a:lvl4pPr>
              <a:defRPr>
                <a:solidFill>
                  <a:srgbClr val="383838"/>
                </a:solidFill>
                <a:latin typeface="Gotham Bold" panose="02000504050000020004" pitchFamily="2" charset="0"/>
              </a:defRPr>
            </a:lvl4pPr>
            <a:lvl5pPr>
              <a:defRPr>
                <a:solidFill>
                  <a:srgbClr val="383838"/>
                </a:solidFill>
                <a:latin typeface="Gotham Bold" panose="02000504050000020004" pitchFamily="2" charset="0"/>
              </a:defRPr>
            </a:lvl5pPr>
          </a:lstStyle>
          <a:p>
            <a:pPr lvl="0"/>
            <a:endParaRPr lang="nl-BE" dirty="0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C3A16FEC-5B1A-4EF3-B3B6-B4C75441271A}"/>
              </a:ext>
            </a:extLst>
          </p:cNvPr>
          <p:cNvSpPr txBox="1">
            <a:spLocks/>
          </p:cNvSpPr>
          <p:nvPr userDrawn="1"/>
        </p:nvSpPr>
        <p:spPr>
          <a:xfrm>
            <a:off x="9504903" y="136525"/>
            <a:ext cx="2201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ctr" defTabSz="914400" rtl="0" eaLnBrk="1" latinLnBrk="0" hangingPunct="1">
              <a:defRPr sz="700" kern="1200">
                <a:solidFill>
                  <a:schemeClr val="tx1">
                    <a:tint val="75000"/>
                  </a:schemeClr>
                </a:solidFill>
                <a:latin typeface="Gotham Bold" panose="0200050405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/>
              <a:t>Noodplanning en crisisbeheer | Limburg</a:t>
            </a:r>
            <a:endParaRPr lang="nl-BE" dirty="0"/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34E21464-27E1-4702-A855-313BEE99AE6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035096" y="4984186"/>
            <a:ext cx="10137730" cy="128961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otham" panose="02000504050000020004" pitchFamily="2" charset="0"/>
              <a:buNone/>
              <a:tabLst/>
              <a:defRPr lang="nl-BE" sz="2000" b="0" i="0" baseline="0" smtClean="0">
                <a:solidFill>
                  <a:schemeClr val="tx1"/>
                </a:solidFill>
                <a:effectLst/>
                <a:latin typeface="Metropolis Light" panose="00000400000000000000" pitchFamily="2" charset="0"/>
              </a:defRPr>
            </a:lvl1pPr>
            <a:lvl2pPr>
              <a:defRPr>
                <a:solidFill>
                  <a:srgbClr val="383838"/>
                </a:solidFill>
                <a:latin typeface="Gotham Bold" panose="02000504050000020004" pitchFamily="2" charset="0"/>
              </a:defRPr>
            </a:lvl2pPr>
            <a:lvl3pPr>
              <a:defRPr>
                <a:solidFill>
                  <a:srgbClr val="383838"/>
                </a:solidFill>
                <a:latin typeface="Gotham Bold" panose="02000504050000020004" pitchFamily="2" charset="0"/>
              </a:defRPr>
            </a:lvl3pPr>
            <a:lvl4pPr>
              <a:defRPr>
                <a:solidFill>
                  <a:srgbClr val="383838"/>
                </a:solidFill>
                <a:latin typeface="Gotham Bold" panose="02000504050000020004" pitchFamily="2" charset="0"/>
              </a:defRPr>
            </a:lvl4pPr>
            <a:lvl5pPr>
              <a:defRPr>
                <a:solidFill>
                  <a:srgbClr val="383838"/>
                </a:solidFill>
                <a:latin typeface="Gotham Bold" panose="02000504050000020004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otham" panose="02000504050000020004" pitchFamily="2" charset="0"/>
              <a:buNone/>
              <a:tabLst/>
              <a:defRPr/>
            </a:pPr>
            <a:r>
              <a:rPr lang="nl-BE" dirty="0" err="1"/>
              <a:t>Lorem</a:t>
            </a:r>
            <a:r>
              <a:rPr lang="nl-BE" dirty="0"/>
              <a:t> </a:t>
            </a:r>
            <a:r>
              <a:rPr lang="nl-BE" dirty="0" err="1"/>
              <a:t>ipsum</a:t>
            </a:r>
            <a:r>
              <a:rPr lang="nl-BE" dirty="0"/>
              <a:t> </a:t>
            </a:r>
            <a:r>
              <a:rPr lang="nl-BE" dirty="0" err="1"/>
              <a:t>dolor</a:t>
            </a:r>
            <a:r>
              <a:rPr lang="nl-BE" dirty="0"/>
              <a:t> </a:t>
            </a:r>
            <a:r>
              <a:rPr lang="nl-BE" dirty="0" err="1"/>
              <a:t>sit</a:t>
            </a:r>
            <a:r>
              <a:rPr lang="nl-BE" dirty="0"/>
              <a:t> </a:t>
            </a:r>
            <a:r>
              <a:rPr lang="nl-BE" dirty="0" err="1"/>
              <a:t>amet</a:t>
            </a:r>
            <a:r>
              <a:rPr lang="nl-BE" dirty="0"/>
              <a:t>, </a:t>
            </a:r>
            <a:r>
              <a:rPr lang="nl-BE" dirty="0" err="1"/>
              <a:t>consectetur</a:t>
            </a:r>
            <a:r>
              <a:rPr lang="nl-BE" dirty="0"/>
              <a:t> </a:t>
            </a:r>
            <a:r>
              <a:rPr lang="nl-BE" dirty="0" err="1"/>
              <a:t>adipiscing</a:t>
            </a:r>
            <a:r>
              <a:rPr lang="nl-BE" dirty="0"/>
              <a:t> </a:t>
            </a:r>
            <a:r>
              <a:rPr lang="nl-BE" dirty="0" err="1"/>
              <a:t>elit</a:t>
            </a:r>
            <a:r>
              <a:rPr lang="nl-BE" dirty="0"/>
              <a:t>, </a:t>
            </a:r>
            <a:r>
              <a:rPr lang="nl-BE" dirty="0" err="1"/>
              <a:t>sed</a:t>
            </a:r>
            <a:r>
              <a:rPr lang="nl-BE" dirty="0"/>
              <a:t> do </a:t>
            </a:r>
            <a:r>
              <a:rPr lang="nl-BE" dirty="0" err="1"/>
              <a:t>eiusmod</a:t>
            </a:r>
            <a:r>
              <a:rPr lang="nl-BE" dirty="0"/>
              <a:t> </a:t>
            </a:r>
            <a:r>
              <a:rPr lang="nl-BE" dirty="0" err="1"/>
              <a:t>tempor</a:t>
            </a:r>
            <a:r>
              <a:rPr lang="nl-BE" dirty="0"/>
              <a:t> </a:t>
            </a:r>
            <a:r>
              <a:rPr lang="nl-BE" dirty="0" err="1"/>
              <a:t>incididunt</a:t>
            </a:r>
            <a:r>
              <a:rPr lang="nl-BE" dirty="0"/>
              <a:t> ut </a:t>
            </a:r>
            <a:r>
              <a:rPr lang="nl-BE" dirty="0" err="1"/>
              <a:t>labore</a:t>
            </a:r>
            <a:r>
              <a:rPr lang="nl-BE" dirty="0"/>
              <a:t> et </a:t>
            </a:r>
            <a:r>
              <a:rPr lang="nl-BE" dirty="0" err="1"/>
              <a:t>dolore</a:t>
            </a:r>
            <a:r>
              <a:rPr lang="nl-BE" dirty="0"/>
              <a:t> magna </a:t>
            </a:r>
            <a:r>
              <a:rPr lang="nl-BE" dirty="0" err="1"/>
              <a:t>aliqua</a:t>
            </a:r>
            <a:r>
              <a:rPr lang="nl-BE" dirty="0"/>
              <a:t>. Ut </a:t>
            </a:r>
            <a:r>
              <a:rPr lang="nl-BE" dirty="0" err="1"/>
              <a:t>enim</a:t>
            </a:r>
            <a:r>
              <a:rPr lang="nl-BE" dirty="0"/>
              <a:t> ad </a:t>
            </a:r>
            <a:r>
              <a:rPr lang="nl-BE" dirty="0" err="1"/>
              <a:t>minim</a:t>
            </a:r>
            <a:r>
              <a:rPr lang="nl-BE" dirty="0"/>
              <a:t> </a:t>
            </a:r>
            <a:r>
              <a:rPr lang="nl-BE" dirty="0" err="1"/>
              <a:t>veniam</a:t>
            </a:r>
            <a:r>
              <a:rPr lang="nl-BE" dirty="0"/>
              <a:t> </a:t>
            </a:r>
            <a:r>
              <a:rPr lang="nl-BE" dirty="0" err="1"/>
              <a:t>quis</a:t>
            </a:r>
            <a:r>
              <a:rPr lang="nl-BE" dirty="0"/>
              <a:t> </a:t>
            </a:r>
            <a:r>
              <a:rPr lang="nl-BE" dirty="0" err="1"/>
              <a:t>nostrud</a:t>
            </a:r>
            <a:r>
              <a:rPr lang="nl-BE" dirty="0"/>
              <a:t> </a:t>
            </a:r>
            <a:r>
              <a:rPr lang="nl-BE" dirty="0" err="1"/>
              <a:t>exercitation</a:t>
            </a:r>
            <a:r>
              <a:rPr lang="nl-BE" dirty="0"/>
              <a:t> </a:t>
            </a:r>
            <a:r>
              <a:rPr lang="nl-BE" dirty="0" err="1"/>
              <a:t>ullamco</a:t>
            </a:r>
            <a:r>
              <a:rPr lang="nl-BE" dirty="0"/>
              <a:t> </a:t>
            </a:r>
            <a:r>
              <a:rPr lang="nl-BE" dirty="0" err="1"/>
              <a:t>laboris</a:t>
            </a:r>
            <a:r>
              <a:rPr lang="nl-BE" dirty="0"/>
              <a:t> </a:t>
            </a:r>
            <a:r>
              <a:rPr lang="nl-BE" dirty="0" err="1"/>
              <a:t>nisi</a:t>
            </a:r>
            <a:r>
              <a:rPr lang="nl-BE" dirty="0"/>
              <a:t> ut </a:t>
            </a:r>
            <a:r>
              <a:rPr lang="nl-BE" dirty="0" err="1"/>
              <a:t>aliqiup</a:t>
            </a:r>
            <a:r>
              <a:rPr lang="nl-BE" dirty="0"/>
              <a:t> ex </a:t>
            </a:r>
            <a:r>
              <a:rPr lang="nl-BE" dirty="0" err="1"/>
              <a:t>ea</a:t>
            </a:r>
            <a:r>
              <a:rPr lang="nl-BE" dirty="0"/>
              <a:t> commodo </a:t>
            </a:r>
            <a:r>
              <a:rPr lang="nl-BE" dirty="0" err="1"/>
              <a:t>consequat</a:t>
            </a:r>
            <a:r>
              <a:rPr lang="nl-BE" dirty="0"/>
              <a:t>. Duis </a:t>
            </a:r>
            <a:r>
              <a:rPr lang="nl-BE" dirty="0" err="1"/>
              <a:t>aute</a:t>
            </a:r>
            <a:r>
              <a:rPr lang="nl-BE" dirty="0"/>
              <a:t> </a:t>
            </a:r>
            <a:r>
              <a:rPr lang="nl-BE" dirty="0" err="1"/>
              <a:t>irure</a:t>
            </a:r>
            <a:r>
              <a:rPr lang="nl-BE" dirty="0"/>
              <a:t> </a:t>
            </a:r>
            <a:r>
              <a:rPr lang="nl-BE" dirty="0" err="1"/>
              <a:t>dolor</a:t>
            </a:r>
            <a:r>
              <a:rPr lang="nl-BE" dirty="0"/>
              <a:t> in </a:t>
            </a:r>
            <a:r>
              <a:rPr lang="nl-BE" dirty="0" err="1"/>
              <a:t>reprehenderit</a:t>
            </a:r>
            <a:r>
              <a:rPr lang="nl-BE" dirty="0"/>
              <a:t> in </a:t>
            </a:r>
            <a:r>
              <a:rPr lang="nl-BE" dirty="0" err="1"/>
              <a:t>voluptate</a:t>
            </a:r>
            <a:r>
              <a:rPr lang="nl-BE" dirty="0"/>
              <a:t> </a:t>
            </a:r>
            <a:r>
              <a:rPr lang="nl-BE" dirty="0" err="1"/>
              <a:t>velit</a:t>
            </a:r>
            <a:r>
              <a:rPr lang="nl-BE" dirty="0"/>
              <a:t> </a:t>
            </a:r>
            <a:r>
              <a:rPr lang="nl-BE" dirty="0" err="1"/>
              <a:t>esse</a:t>
            </a:r>
            <a:r>
              <a:rPr lang="nl-BE" dirty="0"/>
              <a:t> </a:t>
            </a:r>
            <a:r>
              <a:rPr lang="nl-BE" dirty="0" err="1"/>
              <a:t>cillum</a:t>
            </a:r>
            <a:r>
              <a:rPr lang="nl-BE" dirty="0"/>
              <a:t> </a:t>
            </a:r>
            <a:r>
              <a:rPr lang="nl-BE" dirty="0" err="1"/>
              <a:t>dolore</a:t>
            </a:r>
            <a:r>
              <a:rPr lang="nl-BE" dirty="0"/>
              <a:t> </a:t>
            </a:r>
            <a:r>
              <a:rPr lang="nl-BE" dirty="0" err="1"/>
              <a:t>eu</a:t>
            </a:r>
            <a:r>
              <a:rPr lang="nl-BE" dirty="0"/>
              <a:t> </a:t>
            </a:r>
            <a:r>
              <a:rPr lang="nl-BE" dirty="0" err="1"/>
              <a:t>fugiat</a:t>
            </a:r>
            <a:r>
              <a:rPr lang="nl-BE" dirty="0"/>
              <a:t> </a:t>
            </a:r>
            <a:r>
              <a:rPr lang="nl-BE" dirty="0" err="1"/>
              <a:t>nulla</a:t>
            </a:r>
            <a:r>
              <a:rPr lang="nl-BE" dirty="0"/>
              <a:t> </a:t>
            </a:r>
            <a:r>
              <a:rPr lang="nl-BE" dirty="0" err="1"/>
              <a:t>pariatur</a:t>
            </a:r>
            <a:r>
              <a:rPr lang="nl-BE" dirty="0"/>
              <a:t>.</a:t>
            </a:r>
          </a:p>
        </p:txBody>
      </p:sp>
      <p:sp>
        <p:nvSpPr>
          <p:cNvPr id="13" name="Tijdelijke aanduiding voor dianummer 5">
            <a:extLst>
              <a:ext uri="{FF2B5EF4-FFF2-40B4-BE49-F238E27FC236}">
                <a16:creationId xmlns:a16="http://schemas.microsoft.com/office/drawing/2014/main" id="{A45A12CA-17DF-486B-A6E5-D972ECAFE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2182" y="6356349"/>
            <a:ext cx="484146" cy="365125"/>
          </a:xfrm>
          <a:prstGeom prst="rect">
            <a:avLst/>
          </a:prstGeom>
        </p:spPr>
        <p:txBody>
          <a:bodyPr/>
          <a:lstStyle>
            <a:lvl1pPr>
              <a:defRPr sz="900" b="1">
                <a:latin typeface="Gotham Bold" panose="02000504050000020004" pitchFamily="2" charset="0"/>
              </a:defRPr>
            </a:lvl1pPr>
          </a:lstStyle>
          <a:p>
            <a:fld id="{330FA06F-6210-4F65-9FD7-F3DB4BB399B2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F09FCD61-5C64-46E8-B6D0-73989F9C68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l="46736" t="53330" r="13"/>
          <a:stretch/>
        </p:blipFill>
        <p:spPr>
          <a:xfrm>
            <a:off x="0" y="0"/>
            <a:ext cx="3333750" cy="2972955"/>
          </a:xfrm>
          <a:prstGeom prst="rect">
            <a:avLst/>
          </a:prstGeom>
          <a:ln>
            <a:noFill/>
          </a:ln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807A218-05B6-466F-861A-D9CD9D071B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2274" y="188407"/>
            <a:ext cx="344860" cy="351702"/>
          </a:xfrm>
          <a:prstGeom prst="rect">
            <a:avLst/>
          </a:prstGeom>
        </p:spPr>
      </p:pic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7BE5178E-ED8B-485F-91E5-06C67153063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36573" y="980902"/>
            <a:ext cx="4936252" cy="29301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83838"/>
                </a:solidFill>
                <a:latin typeface="Gotham Bold" panose="02000504050000020004" pitchFamily="2" charset="0"/>
              </a:defRPr>
            </a:lvl1pPr>
            <a:lvl2pPr>
              <a:defRPr>
                <a:solidFill>
                  <a:srgbClr val="383838"/>
                </a:solidFill>
                <a:latin typeface="Gotham Bold" panose="02000504050000020004" pitchFamily="2" charset="0"/>
              </a:defRPr>
            </a:lvl2pPr>
            <a:lvl3pPr>
              <a:defRPr>
                <a:solidFill>
                  <a:srgbClr val="383838"/>
                </a:solidFill>
                <a:latin typeface="Gotham Bold" panose="02000504050000020004" pitchFamily="2" charset="0"/>
              </a:defRPr>
            </a:lvl3pPr>
            <a:lvl4pPr>
              <a:defRPr>
                <a:solidFill>
                  <a:srgbClr val="383838"/>
                </a:solidFill>
                <a:latin typeface="Gotham Bold" panose="02000504050000020004" pitchFamily="2" charset="0"/>
              </a:defRPr>
            </a:lvl4pPr>
            <a:lvl5pPr>
              <a:defRPr>
                <a:solidFill>
                  <a:srgbClr val="383838"/>
                </a:solidFill>
                <a:latin typeface="Gotham Bold" panose="02000504050000020004" pitchFamily="2" charset="0"/>
              </a:defRPr>
            </a:lvl5pPr>
          </a:lstStyle>
          <a:p>
            <a:pPr lvl="0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805256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B25B9D-4716-4174-831F-89A8AFB09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9288" y="972771"/>
            <a:ext cx="9254851" cy="5130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rgbClr val="383838"/>
                </a:solidFill>
                <a:latin typeface="Metropolis" panose="00000800000000000000" pitchFamily="2" charset="0"/>
              </a:defRPr>
            </a:lvl1pPr>
          </a:lstStyle>
          <a:p>
            <a:r>
              <a:rPr lang="nl-BE" dirty="0" err="1"/>
              <a:t>Lorem</a:t>
            </a:r>
            <a:r>
              <a:rPr lang="nl-BE" dirty="0"/>
              <a:t> </a:t>
            </a:r>
            <a:r>
              <a:rPr lang="nl-BE" dirty="0" err="1"/>
              <a:t>ipsum</a:t>
            </a:r>
            <a:r>
              <a:rPr lang="nl-BE" dirty="0"/>
              <a:t> </a:t>
            </a:r>
            <a:r>
              <a:rPr lang="nl-BE" dirty="0" err="1"/>
              <a:t>dolor</a:t>
            </a:r>
            <a:r>
              <a:rPr lang="nl-BE" dirty="0"/>
              <a:t> </a:t>
            </a:r>
            <a:r>
              <a:rPr lang="nl-BE" dirty="0" err="1"/>
              <a:t>sit</a:t>
            </a:r>
            <a:r>
              <a:rPr lang="nl-BE" dirty="0"/>
              <a:t> </a:t>
            </a:r>
            <a:r>
              <a:rPr lang="nl-BE" dirty="0" err="1"/>
              <a:t>amet</a:t>
            </a:r>
            <a:r>
              <a:rPr lang="nl-BE" dirty="0"/>
              <a:t>, </a:t>
            </a:r>
            <a:r>
              <a:rPr lang="nl-BE" dirty="0" err="1"/>
              <a:t>consectetur</a:t>
            </a:r>
            <a:r>
              <a:rPr lang="nl-BE" dirty="0"/>
              <a:t> </a:t>
            </a:r>
            <a:r>
              <a:rPr lang="nl-BE" dirty="0" err="1"/>
              <a:t>adipiscing</a:t>
            </a:r>
            <a:r>
              <a:rPr lang="nl-BE" dirty="0"/>
              <a:t> </a:t>
            </a:r>
            <a:r>
              <a:rPr lang="nl-BE" dirty="0" err="1"/>
              <a:t>elit</a:t>
            </a:r>
            <a:endParaRPr lang="nl-BE" dirty="0"/>
          </a:p>
        </p:txBody>
      </p:sp>
      <p:sp>
        <p:nvSpPr>
          <p:cNvPr id="17" name="Tijdelijke aanduiding voor voettekst 4">
            <a:extLst>
              <a:ext uri="{FF2B5EF4-FFF2-40B4-BE49-F238E27FC236}">
                <a16:creationId xmlns:a16="http://schemas.microsoft.com/office/drawing/2014/main" id="{9F7B363A-1BB6-4179-B50A-60AD1F6193C5}"/>
              </a:ext>
            </a:extLst>
          </p:cNvPr>
          <p:cNvSpPr txBox="1">
            <a:spLocks/>
          </p:cNvSpPr>
          <p:nvPr userDrawn="1"/>
        </p:nvSpPr>
        <p:spPr>
          <a:xfrm>
            <a:off x="9504903" y="136525"/>
            <a:ext cx="2201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ctr" defTabSz="914400" rtl="0" eaLnBrk="1" latinLnBrk="0" hangingPunct="1">
              <a:defRPr sz="700" kern="1200">
                <a:solidFill>
                  <a:schemeClr val="tx1">
                    <a:tint val="75000"/>
                  </a:schemeClr>
                </a:solidFill>
                <a:latin typeface="Gotham Bold" panose="0200050405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Noodplanning en crisisbeheer | Limburg</a:t>
            </a:r>
          </a:p>
        </p:txBody>
      </p:sp>
      <p:sp>
        <p:nvSpPr>
          <p:cNvPr id="19" name="Tijdelijke aanduiding voor dianummer 5">
            <a:extLst>
              <a:ext uri="{FF2B5EF4-FFF2-40B4-BE49-F238E27FC236}">
                <a16:creationId xmlns:a16="http://schemas.microsoft.com/office/drawing/2014/main" id="{CA4F4DB3-2C3E-48AC-B247-643CB7CE31A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222182" y="6356349"/>
            <a:ext cx="484146" cy="365125"/>
          </a:xfrm>
          <a:prstGeom prst="rect">
            <a:avLst/>
          </a:prstGeom>
        </p:spPr>
        <p:txBody>
          <a:bodyPr/>
          <a:lstStyle>
            <a:lvl1pPr>
              <a:defRPr sz="900" b="1">
                <a:latin typeface="Gotham Bold" panose="02000504050000020004" pitchFamily="2" charset="0"/>
              </a:defRPr>
            </a:lvl1pPr>
          </a:lstStyle>
          <a:p>
            <a:fld id="{330FA06F-6210-4F65-9FD7-F3DB4BB399B2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A69240D2-6472-425D-80F4-4C09E36CC7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l="46736" t="53330" r="13"/>
          <a:stretch/>
        </p:blipFill>
        <p:spPr>
          <a:xfrm>
            <a:off x="0" y="0"/>
            <a:ext cx="3333750" cy="2972955"/>
          </a:xfrm>
          <a:prstGeom prst="rect">
            <a:avLst/>
          </a:prstGeom>
          <a:ln>
            <a:noFill/>
          </a:ln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EC4EB688-E5CE-4E26-91D0-ED40AFF2B1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2274" y="188407"/>
            <a:ext cx="344860" cy="351702"/>
          </a:xfrm>
          <a:prstGeom prst="rect">
            <a:avLst/>
          </a:prstGeom>
        </p:spPr>
      </p:pic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E7A59588-381C-4FE3-82F1-A04A4098674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931628" y="2363947"/>
            <a:ext cx="4320000" cy="132252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otham" panose="02000504050000020004" pitchFamily="2" charset="0"/>
              <a:buNone/>
              <a:tabLst/>
              <a:defRPr lang="nl-BE" sz="1600" b="0" i="0" baseline="0" smtClean="0">
                <a:solidFill>
                  <a:schemeClr val="tx1"/>
                </a:solidFill>
                <a:effectLst/>
                <a:latin typeface="Metropolis Light" panose="00000400000000000000" pitchFamily="2" charset="0"/>
              </a:defRPr>
            </a:lvl1pPr>
            <a:lvl2pPr>
              <a:defRPr>
                <a:solidFill>
                  <a:srgbClr val="383838"/>
                </a:solidFill>
                <a:latin typeface="Gotham Bold" panose="02000504050000020004" pitchFamily="2" charset="0"/>
              </a:defRPr>
            </a:lvl2pPr>
            <a:lvl3pPr>
              <a:defRPr>
                <a:solidFill>
                  <a:srgbClr val="383838"/>
                </a:solidFill>
                <a:latin typeface="Gotham Bold" panose="02000504050000020004" pitchFamily="2" charset="0"/>
              </a:defRPr>
            </a:lvl3pPr>
            <a:lvl4pPr>
              <a:defRPr>
                <a:solidFill>
                  <a:srgbClr val="383838"/>
                </a:solidFill>
                <a:latin typeface="Gotham Bold" panose="02000504050000020004" pitchFamily="2" charset="0"/>
              </a:defRPr>
            </a:lvl4pPr>
            <a:lvl5pPr>
              <a:defRPr>
                <a:solidFill>
                  <a:srgbClr val="383838"/>
                </a:solidFill>
                <a:latin typeface="Gotham Bold" panose="02000504050000020004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otham" panose="02000504050000020004" pitchFamily="2" charset="0"/>
              <a:buNone/>
              <a:tabLst/>
              <a:defRPr/>
            </a:pPr>
            <a:r>
              <a:rPr lang="nl-BE" dirty="0" err="1"/>
              <a:t>Lorem</a:t>
            </a:r>
            <a:r>
              <a:rPr lang="nl-BE" dirty="0"/>
              <a:t> </a:t>
            </a:r>
            <a:r>
              <a:rPr lang="nl-BE" dirty="0" err="1"/>
              <a:t>ipsum</a:t>
            </a:r>
            <a:r>
              <a:rPr lang="nl-BE" dirty="0"/>
              <a:t> </a:t>
            </a:r>
            <a:r>
              <a:rPr lang="nl-BE" dirty="0" err="1"/>
              <a:t>dolor</a:t>
            </a:r>
            <a:r>
              <a:rPr lang="nl-BE" dirty="0"/>
              <a:t> </a:t>
            </a:r>
            <a:r>
              <a:rPr lang="nl-BE" dirty="0" err="1"/>
              <a:t>sit</a:t>
            </a:r>
            <a:r>
              <a:rPr lang="nl-BE" dirty="0"/>
              <a:t> </a:t>
            </a:r>
            <a:r>
              <a:rPr lang="nl-BE" dirty="0" err="1"/>
              <a:t>amet</a:t>
            </a:r>
            <a:r>
              <a:rPr lang="nl-BE" dirty="0"/>
              <a:t>, </a:t>
            </a:r>
            <a:r>
              <a:rPr lang="nl-BE" dirty="0" err="1"/>
              <a:t>consectetur</a:t>
            </a:r>
            <a:r>
              <a:rPr lang="nl-BE" dirty="0"/>
              <a:t> </a:t>
            </a:r>
            <a:r>
              <a:rPr lang="nl-BE" dirty="0" err="1"/>
              <a:t>adipiscing</a:t>
            </a:r>
            <a:r>
              <a:rPr lang="nl-BE" dirty="0"/>
              <a:t> </a:t>
            </a:r>
            <a:r>
              <a:rPr lang="nl-BE" dirty="0" err="1"/>
              <a:t>elit</a:t>
            </a:r>
            <a:r>
              <a:rPr lang="nl-BE" dirty="0"/>
              <a:t>, </a:t>
            </a:r>
            <a:r>
              <a:rPr lang="nl-BE" dirty="0" err="1"/>
              <a:t>sed</a:t>
            </a:r>
            <a:r>
              <a:rPr lang="nl-BE" dirty="0"/>
              <a:t> do </a:t>
            </a:r>
            <a:r>
              <a:rPr lang="nl-BE" dirty="0" err="1"/>
              <a:t>eiusmod</a:t>
            </a:r>
            <a:r>
              <a:rPr lang="nl-BE" dirty="0"/>
              <a:t> </a:t>
            </a:r>
            <a:r>
              <a:rPr lang="nl-BE" dirty="0" err="1"/>
              <a:t>tempor</a:t>
            </a:r>
            <a:r>
              <a:rPr lang="nl-BE" dirty="0"/>
              <a:t> </a:t>
            </a:r>
            <a:r>
              <a:rPr lang="nl-BE" dirty="0" err="1"/>
              <a:t>incididunt</a:t>
            </a:r>
            <a:r>
              <a:rPr lang="nl-BE" dirty="0"/>
              <a:t> ut </a:t>
            </a:r>
            <a:r>
              <a:rPr lang="nl-BE" dirty="0" err="1"/>
              <a:t>labore</a:t>
            </a:r>
            <a:r>
              <a:rPr lang="nl-BE" dirty="0"/>
              <a:t> et </a:t>
            </a:r>
            <a:r>
              <a:rPr lang="nl-BE" dirty="0" err="1"/>
              <a:t>dolore</a:t>
            </a:r>
            <a:r>
              <a:rPr lang="nl-BE" dirty="0"/>
              <a:t> magna </a:t>
            </a:r>
            <a:r>
              <a:rPr lang="nl-BE" dirty="0" err="1"/>
              <a:t>aliqua</a:t>
            </a:r>
            <a:r>
              <a:rPr lang="nl-BE" dirty="0"/>
              <a:t>. Ut </a:t>
            </a:r>
            <a:r>
              <a:rPr lang="nl-BE" dirty="0" err="1"/>
              <a:t>enim</a:t>
            </a:r>
            <a:r>
              <a:rPr lang="nl-BE" dirty="0"/>
              <a:t> ad </a:t>
            </a:r>
            <a:r>
              <a:rPr lang="nl-BE" dirty="0" err="1"/>
              <a:t>minim</a:t>
            </a:r>
            <a:r>
              <a:rPr lang="nl-BE" dirty="0"/>
              <a:t> </a:t>
            </a:r>
            <a:r>
              <a:rPr lang="nl-BE" dirty="0" err="1"/>
              <a:t>veniam</a:t>
            </a:r>
            <a:r>
              <a:rPr lang="nl-BE" dirty="0"/>
              <a:t> </a:t>
            </a:r>
            <a:r>
              <a:rPr lang="nl-BE" dirty="0" err="1"/>
              <a:t>quis</a:t>
            </a:r>
            <a:r>
              <a:rPr lang="nl-BE" dirty="0"/>
              <a:t> </a:t>
            </a:r>
            <a:r>
              <a:rPr lang="nl-BE" dirty="0" err="1"/>
              <a:t>nostrud</a:t>
            </a:r>
            <a:r>
              <a:rPr lang="nl-BE" dirty="0"/>
              <a:t> </a:t>
            </a:r>
            <a:r>
              <a:rPr lang="nl-BE" dirty="0" err="1"/>
              <a:t>exercitation</a:t>
            </a:r>
            <a:r>
              <a:rPr lang="nl-BE" dirty="0"/>
              <a:t> </a:t>
            </a:r>
            <a:r>
              <a:rPr lang="nl-BE" dirty="0" err="1"/>
              <a:t>ullamco</a:t>
            </a:r>
            <a:r>
              <a:rPr lang="nl-BE" dirty="0"/>
              <a:t> </a:t>
            </a:r>
            <a:r>
              <a:rPr lang="nl-BE" dirty="0" err="1"/>
              <a:t>laboris</a:t>
            </a:r>
            <a:r>
              <a:rPr lang="nl-BE" dirty="0"/>
              <a:t> </a:t>
            </a:r>
            <a:r>
              <a:rPr lang="nl-BE" dirty="0" err="1"/>
              <a:t>nisi</a:t>
            </a:r>
            <a:r>
              <a:rPr lang="nl-BE" dirty="0"/>
              <a:t> ut </a:t>
            </a:r>
            <a:r>
              <a:rPr lang="nl-BE" dirty="0" err="1"/>
              <a:t>aliqiup</a:t>
            </a:r>
            <a:r>
              <a:rPr lang="nl-BE" dirty="0"/>
              <a:t> ex </a:t>
            </a:r>
            <a:r>
              <a:rPr lang="nl-BE" dirty="0" err="1"/>
              <a:t>ea</a:t>
            </a:r>
            <a:r>
              <a:rPr lang="nl-BE" dirty="0"/>
              <a:t> commodo </a:t>
            </a:r>
            <a:r>
              <a:rPr lang="nl-BE" dirty="0" err="1"/>
              <a:t>consequat</a:t>
            </a:r>
            <a:r>
              <a:rPr lang="nl-BE" dirty="0"/>
              <a:t>. </a:t>
            </a:r>
          </a:p>
        </p:txBody>
      </p:sp>
      <p:sp>
        <p:nvSpPr>
          <p:cNvPr id="25" name="Tijdelijke aanduiding voor inhoud 2">
            <a:extLst>
              <a:ext uri="{FF2B5EF4-FFF2-40B4-BE49-F238E27FC236}">
                <a16:creationId xmlns:a16="http://schemas.microsoft.com/office/drawing/2014/main" id="{CE8AC849-3E70-4687-BD87-973541E59AA1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854140" y="2363947"/>
            <a:ext cx="4320000" cy="132252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otham" panose="02000504050000020004" pitchFamily="2" charset="0"/>
              <a:buNone/>
              <a:tabLst/>
              <a:defRPr lang="nl-BE" sz="1600" b="0" i="0" baseline="0" smtClean="0">
                <a:solidFill>
                  <a:schemeClr val="tx1"/>
                </a:solidFill>
                <a:effectLst/>
                <a:latin typeface="Metropolis Light" panose="00000400000000000000" pitchFamily="2" charset="0"/>
              </a:defRPr>
            </a:lvl1pPr>
            <a:lvl2pPr>
              <a:defRPr>
                <a:solidFill>
                  <a:srgbClr val="383838"/>
                </a:solidFill>
                <a:latin typeface="Gotham Bold" panose="02000504050000020004" pitchFamily="2" charset="0"/>
              </a:defRPr>
            </a:lvl2pPr>
            <a:lvl3pPr>
              <a:defRPr>
                <a:solidFill>
                  <a:srgbClr val="383838"/>
                </a:solidFill>
                <a:latin typeface="Gotham Bold" panose="02000504050000020004" pitchFamily="2" charset="0"/>
              </a:defRPr>
            </a:lvl3pPr>
            <a:lvl4pPr>
              <a:defRPr>
                <a:solidFill>
                  <a:srgbClr val="383838"/>
                </a:solidFill>
                <a:latin typeface="Gotham Bold" panose="02000504050000020004" pitchFamily="2" charset="0"/>
              </a:defRPr>
            </a:lvl4pPr>
            <a:lvl5pPr>
              <a:defRPr>
                <a:solidFill>
                  <a:srgbClr val="383838"/>
                </a:solidFill>
                <a:latin typeface="Gotham Bold" panose="02000504050000020004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otham" panose="02000504050000020004" pitchFamily="2" charset="0"/>
              <a:buNone/>
              <a:tabLst/>
              <a:defRPr/>
            </a:pPr>
            <a:r>
              <a:rPr lang="nl-BE" dirty="0" err="1"/>
              <a:t>Lorem</a:t>
            </a:r>
            <a:r>
              <a:rPr lang="nl-BE" dirty="0"/>
              <a:t> </a:t>
            </a:r>
            <a:r>
              <a:rPr lang="nl-BE" dirty="0" err="1"/>
              <a:t>ipsum</a:t>
            </a:r>
            <a:r>
              <a:rPr lang="nl-BE" dirty="0"/>
              <a:t> </a:t>
            </a:r>
            <a:r>
              <a:rPr lang="nl-BE" dirty="0" err="1"/>
              <a:t>dolor</a:t>
            </a:r>
            <a:r>
              <a:rPr lang="nl-BE" dirty="0"/>
              <a:t> </a:t>
            </a:r>
            <a:r>
              <a:rPr lang="nl-BE" dirty="0" err="1"/>
              <a:t>sit</a:t>
            </a:r>
            <a:r>
              <a:rPr lang="nl-BE" dirty="0"/>
              <a:t> </a:t>
            </a:r>
            <a:r>
              <a:rPr lang="nl-BE" dirty="0" err="1"/>
              <a:t>amet</a:t>
            </a:r>
            <a:r>
              <a:rPr lang="nl-BE" dirty="0"/>
              <a:t>, </a:t>
            </a:r>
            <a:r>
              <a:rPr lang="nl-BE" dirty="0" err="1"/>
              <a:t>consectetur</a:t>
            </a:r>
            <a:r>
              <a:rPr lang="nl-BE" dirty="0"/>
              <a:t> </a:t>
            </a:r>
            <a:r>
              <a:rPr lang="nl-BE" dirty="0" err="1"/>
              <a:t>adipiscing</a:t>
            </a:r>
            <a:r>
              <a:rPr lang="nl-BE" dirty="0"/>
              <a:t> </a:t>
            </a:r>
            <a:r>
              <a:rPr lang="nl-BE" dirty="0" err="1"/>
              <a:t>elit</a:t>
            </a:r>
            <a:r>
              <a:rPr lang="nl-BE" dirty="0"/>
              <a:t>, </a:t>
            </a:r>
            <a:r>
              <a:rPr lang="nl-BE" dirty="0" err="1"/>
              <a:t>sed</a:t>
            </a:r>
            <a:r>
              <a:rPr lang="nl-BE" dirty="0"/>
              <a:t> do </a:t>
            </a:r>
            <a:r>
              <a:rPr lang="nl-BE" dirty="0" err="1"/>
              <a:t>eiusmod</a:t>
            </a:r>
            <a:r>
              <a:rPr lang="nl-BE" dirty="0"/>
              <a:t> </a:t>
            </a:r>
            <a:r>
              <a:rPr lang="nl-BE" dirty="0" err="1"/>
              <a:t>tempor</a:t>
            </a:r>
            <a:r>
              <a:rPr lang="nl-BE" dirty="0"/>
              <a:t> </a:t>
            </a:r>
            <a:r>
              <a:rPr lang="nl-BE" dirty="0" err="1"/>
              <a:t>incididunt</a:t>
            </a:r>
            <a:r>
              <a:rPr lang="nl-BE" dirty="0"/>
              <a:t> ut </a:t>
            </a:r>
            <a:r>
              <a:rPr lang="nl-BE" dirty="0" err="1"/>
              <a:t>labore</a:t>
            </a:r>
            <a:r>
              <a:rPr lang="nl-BE" dirty="0"/>
              <a:t> et </a:t>
            </a:r>
            <a:r>
              <a:rPr lang="nl-BE" dirty="0" err="1"/>
              <a:t>dolore</a:t>
            </a:r>
            <a:r>
              <a:rPr lang="nl-BE" dirty="0"/>
              <a:t> magna </a:t>
            </a:r>
            <a:r>
              <a:rPr lang="nl-BE" dirty="0" err="1"/>
              <a:t>aliqua</a:t>
            </a:r>
            <a:r>
              <a:rPr lang="nl-BE" dirty="0"/>
              <a:t>. Ut </a:t>
            </a:r>
            <a:r>
              <a:rPr lang="nl-BE" dirty="0" err="1"/>
              <a:t>enim</a:t>
            </a:r>
            <a:r>
              <a:rPr lang="nl-BE" dirty="0"/>
              <a:t> ad </a:t>
            </a:r>
            <a:r>
              <a:rPr lang="nl-BE" dirty="0" err="1"/>
              <a:t>minim</a:t>
            </a:r>
            <a:r>
              <a:rPr lang="nl-BE" dirty="0"/>
              <a:t> </a:t>
            </a:r>
            <a:r>
              <a:rPr lang="nl-BE" dirty="0" err="1"/>
              <a:t>veniam</a:t>
            </a:r>
            <a:r>
              <a:rPr lang="nl-BE" dirty="0"/>
              <a:t> </a:t>
            </a:r>
            <a:r>
              <a:rPr lang="nl-BE" dirty="0" err="1"/>
              <a:t>quis</a:t>
            </a:r>
            <a:r>
              <a:rPr lang="nl-BE" dirty="0"/>
              <a:t> </a:t>
            </a:r>
            <a:r>
              <a:rPr lang="nl-BE" dirty="0" err="1"/>
              <a:t>nostrud</a:t>
            </a:r>
            <a:r>
              <a:rPr lang="nl-BE" dirty="0"/>
              <a:t> </a:t>
            </a:r>
            <a:r>
              <a:rPr lang="nl-BE" dirty="0" err="1"/>
              <a:t>exercitation</a:t>
            </a:r>
            <a:r>
              <a:rPr lang="nl-BE" dirty="0"/>
              <a:t> </a:t>
            </a:r>
            <a:r>
              <a:rPr lang="nl-BE" dirty="0" err="1"/>
              <a:t>ullamco</a:t>
            </a:r>
            <a:r>
              <a:rPr lang="nl-BE" dirty="0"/>
              <a:t> </a:t>
            </a:r>
            <a:r>
              <a:rPr lang="nl-BE" dirty="0" err="1"/>
              <a:t>laboris</a:t>
            </a:r>
            <a:r>
              <a:rPr lang="nl-BE" dirty="0"/>
              <a:t> </a:t>
            </a:r>
            <a:r>
              <a:rPr lang="nl-BE" dirty="0" err="1"/>
              <a:t>nisi</a:t>
            </a:r>
            <a:r>
              <a:rPr lang="nl-BE" dirty="0"/>
              <a:t> ut </a:t>
            </a:r>
            <a:r>
              <a:rPr lang="nl-BE" dirty="0" err="1"/>
              <a:t>aliqiup</a:t>
            </a:r>
            <a:r>
              <a:rPr lang="nl-BE" dirty="0"/>
              <a:t> ex </a:t>
            </a:r>
            <a:r>
              <a:rPr lang="nl-BE" dirty="0" err="1"/>
              <a:t>ea</a:t>
            </a:r>
            <a:r>
              <a:rPr lang="nl-BE" dirty="0"/>
              <a:t> commodo </a:t>
            </a:r>
            <a:r>
              <a:rPr lang="nl-BE" dirty="0" err="1"/>
              <a:t>consequat</a:t>
            </a:r>
            <a:r>
              <a:rPr lang="nl-BE" dirty="0"/>
              <a:t>. </a:t>
            </a:r>
          </a:p>
        </p:txBody>
      </p:sp>
      <p:sp>
        <p:nvSpPr>
          <p:cNvPr id="27" name="Tijdelijke aanduiding voor inhoud 2">
            <a:extLst>
              <a:ext uri="{FF2B5EF4-FFF2-40B4-BE49-F238E27FC236}">
                <a16:creationId xmlns:a16="http://schemas.microsoft.com/office/drawing/2014/main" id="{D12D0D33-9865-45CA-9FD7-BFBD205CFD0E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854140" y="4557185"/>
            <a:ext cx="4320000" cy="132252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otham" panose="02000504050000020004" pitchFamily="2" charset="0"/>
              <a:buNone/>
              <a:tabLst/>
              <a:defRPr lang="nl-BE" sz="1600" b="0" i="0" baseline="0" smtClean="0">
                <a:solidFill>
                  <a:schemeClr val="tx1"/>
                </a:solidFill>
                <a:effectLst/>
                <a:latin typeface="Metropolis Light" panose="00000400000000000000" pitchFamily="2" charset="0"/>
              </a:defRPr>
            </a:lvl1pPr>
            <a:lvl2pPr>
              <a:defRPr>
                <a:solidFill>
                  <a:srgbClr val="383838"/>
                </a:solidFill>
                <a:latin typeface="Gotham Bold" panose="02000504050000020004" pitchFamily="2" charset="0"/>
              </a:defRPr>
            </a:lvl2pPr>
            <a:lvl3pPr>
              <a:defRPr>
                <a:solidFill>
                  <a:srgbClr val="383838"/>
                </a:solidFill>
                <a:latin typeface="Gotham Bold" panose="02000504050000020004" pitchFamily="2" charset="0"/>
              </a:defRPr>
            </a:lvl3pPr>
            <a:lvl4pPr>
              <a:defRPr>
                <a:solidFill>
                  <a:srgbClr val="383838"/>
                </a:solidFill>
                <a:latin typeface="Gotham Bold" panose="02000504050000020004" pitchFamily="2" charset="0"/>
              </a:defRPr>
            </a:lvl4pPr>
            <a:lvl5pPr>
              <a:defRPr>
                <a:solidFill>
                  <a:srgbClr val="383838"/>
                </a:solidFill>
                <a:latin typeface="Gotham Bold" panose="02000504050000020004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otham" panose="02000504050000020004" pitchFamily="2" charset="0"/>
              <a:buNone/>
              <a:tabLst/>
              <a:defRPr/>
            </a:pPr>
            <a:r>
              <a:rPr lang="nl-BE" dirty="0" err="1"/>
              <a:t>Lorem</a:t>
            </a:r>
            <a:r>
              <a:rPr lang="nl-BE" dirty="0"/>
              <a:t> </a:t>
            </a:r>
            <a:r>
              <a:rPr lang="nl-BE" dirty="0" err="1"/>
              <a:t>ipsum</a:t>
            </a:r>
            <a:r>
              <a:rPr lang="nl-BE" dirty="0"/>
              <a:t> </a:t>
            </a:r>
            <a:r>
              <a:rPr lang="nl-BE" dirty="0" err="1"/>
              <a:t>dolor</a:t>
            </a:r>
            <a:r>
              <a:rPr lang="nl-BE" dirty="0"/>
              <a:t> </a:t>
            </a:r>
            <a:r>
              <a:rPr lang="nl-BE" dirty="0" err="1"/>
              <a:t>sit</a:t>
            </a:r>
            <a:r>
              <a:rPr lang="nl-BE" dirty="0"/>
              <a:t> </a:t>
            </a:r>
            <a:r>
              <a:rPr lang="nl-BE" dirty="0" err="1"/>
              <a:t>amet</a:t>
            </a:r>
            <a:r>
              <a:rPr lang="nl-BE" dirty="0"/>
              <a:t>, </a:t>
            </a:r>
            <a:r>
              <a:rPr lang="nl-BE" dirty="0" err="1"/>
              <a:t>consectetur</a:t>
            </a:r>
            <a:r>
              <a:rPr lang="nl-BE" dirty="0"/>
              <a:t> </a:t>
            </a:r>
            <a:r>
              <a:rPr lang="nl-BE" dirty="0" err="1"/>
              <a:t>adipiscing</a:t>
            </a:r>
            <a:r>
              <a:rPr lang="nl-BE" dirty="0"/>
              <a:t> </a:t>
            </a:r>
            <a:r>
              <a:rPr lang="nl-BE" dirty="0" err="1"/>
              <a:t>elit</a:t>
            </a:r>
            <a:r>
              <a:rPr lang="nl-BE" dirty="0"/>
              <a:t>, </a:t>
            </a:r>
            <a:r>
              <a:rPr lang="nl-BE" dirty="0" err="1"/>
              <a:t>sed</a:t>
            </a:r>
            <a:r>
              <a:rPr lang="nl-BE" dirty="0"/>
              <a:t> do </a:t>
            </a:r>
            <a:r>
              <a:rPr lang="nl-BE" dirty="0" err="1"/>
              <a:t>eiusmod</a:t>
            </a:r>
            <a:r>
              <a:rPr lang="nl-BE" dirty="0"/>
              <a:t> </a:t>
            </a:r>
            <a:r>
              <a:rPr lang="nl-BE" dirty="0" err="1"/>
              <a:t>tempor</a:t>
            </a:r>
            <a:r>
              <a:rPr lang="nl-BE" dirty="0"/>
              <a:t> </a:t>
            </a:r>
            <a:r>
              <a:rPr lang="nl-BE" dirty="0" err="1"/>
              <a:t>incididunt</a:t>
            </a:r>
            <a:r>
              <a:rPr lang="nl-BE" dirty="0"/>
              <a:t> ut </a:t>
            </a:r>
            <a:r>
              <a:rPr lang="nl-BE" dirty="0" err="1"/>
              <a:t>labore</a:t>
            </a:r>
            <a:r>
              <a:rPr lang="nl-BE" dirty="0"/>
              <a:t> et </a:t>
            </a:r>
            <a:r>
              <a:rPr lang="nl-BE" dirty="0" err="1"/>
              <a:t>dolore</a:t>
            </a:r>
            <a:r>
              <a:rPr lang="nl-BE" dirty="0"/>
              <a:t> magna </a:t>
            </a:r>
            <a:r>
              <a:rPr lang="nl-BE" dirty="0" err="1"/>
              <a:t>aliqua</a:t>
            </a:r>
            <a:r>
              <a:rPr lang="nl-BE" dirty="0"/>
              <a:t>. Ut </a:t>
            </a:r>
            <a:r>
              <a:rPr lang="nl-BE" dirty="0" err="1"/>
              <a:t>enim</a:t>
            </a:r>
            <a:r>
              <a:rPr lang="nl-BE" dirty="0"/>
              <a:t> ad </a:t>
            </a:r>
            <a:r>
              <a:rPr lang="nl-BE" dirty="0" err="1"/>
              <a:t>minim</a:t>
            </a:r>
            <a:r>
              <a:rPr lang="nl-BE" dirty="0"/>
              <a:t> </a:t>
            </a:r>
            <a:r>
              <a:rPr lang="nl-BE" dirty="0" err="1"/>
              <a:t>veniam</a:t>
            </a:r>
            <a:r>
              <a:rPr lang="nl-BE" dirty="0"/>
              <a:t> </a:t>
            </a:r>
            <a:r>
              <a:rPr lang="nl-BE" dirty="0" err="1"/>
              <a:t>quis</a:t>
            </a:r>
            <a:r>
              <a:rPr lang="nl-BE" dirty="0"/>
              <a:t> </a:t>
            </a:r>
            <a:r>
              <a:rPr lang="nl-BE" dirty="0" err="1"/>
              <a:t>nostrud</a:t>
            </a:r>
            <a:r>
              <a:rPr lang="nl-BE" dirty="0"/>
              <a:t> </a:t>
            </a:r>
            <a:r>
              <a:rPr lang="nl-BE" dirty="0" err="1"/>
              <a:t>exercitation</a:t>
            </a:r>
            <a:r>
              <a:rPr lang="nl-BE" dirty="0"/>
              <a:t> </a:t>
            </a:r>
            <a:r>
              <a:rPr lang="nl-BE" dirty="0" err="1"/>
              <a:t>ullamco</a:t>
            </a:r>
            <a:r>
              <a:rPr lang="nl-BE" dirty="0"/>
              <a:t> </a:t>
            </a:r>
            <a:r>
              <a:rPr lang="nl-BE" dirty="0" err="1"/>
              <a:t>laboris</a:t>
            </a:r>
            <a:r>
              <a:rPr lang="nl-BE" dirty="0"/>
              <a:t> </a:t>
            </a:r>
            <a:r>
              <a:rPr lang="nl-BE" dirty="0" err="1"/>
              <a:t>nisi</a:t>
            </a:r>
            <a:r>
              <a:rPr lang="nl-BE" dirty="0"/>
              <a:t> ut </a:t>
            </a:r>
            <a:r>
              <a:rPr lang="nl-BE" dirty="0" err="1"/>
              <a:t>aliqiup</a:t>
            </a:r>
            <a:r>
              <a:rPr lang="nl-BE" dirty="0"/>
              <a:t> ex </a:t>
            </a:r>
            <a:r>
              <a:rPr lang="nl-BE" dirty="0" err="1"/>
              <a:t>ea</a:t>
            </a:r>
            <a:r>
              <a:rPr lang="nl-BE" dirty="0"/>
              <a:t> commodo </a:t>
            </a:r>
            <a:r>
              <a:rPr lang="nl-BE" dirty="0" err="1"/>
              <a:t>consequat</a:t>
            </a:r>
            <a:r>
              <a:rPr lang="nl-BE" dirty="0"/>
              <a:t>. </a:t>
            </a:r>
          </a:p>
        </p:txBody>
      </p:sp>
      <p:sp>
        <p:nvSpPr>
          <p:cNvPr id="29" name="Tijdelijke aanduiding voor inhoud 2">
            <a:extLst>
              <a:ext uri="{FF2B5EF4-FFF2-40B4-BE49-F238E27FC236}">
                <a16:creationId xmlns:a16="http://schemas.microsoft.com/office/drawing/2014/main" id="{B7D98037-A9F6-47C5-908F-34B147ECF9E4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1931628" y="4557185"/>
            <a:ext cx="4320000" cy="132252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otham" panose="02000504050000020004" pitchFamily="2" charset="0"/>
              <a:buNone/>
              <a:tabLst/>
              <a:defRPr lang="nl-BE" sz="1600" b="0" i="0" baseline="0" smtClean="0">
                <a:solidFill>
                  <a:schemeClr val="tx1"/>
                </a:solidFill>
                <a:effectLst/>
                <a:latin typeface="Metropolis Light" panose="00000400000000000000" pitchFamily="2" charset="0"/>
              </a:defRPr>
            </a:lvl1pPr>
            <a:lvl2pPr>
              <a:defRPr>
                <a:solidFill>
                  <a:srgbClr val="383838"/>
                </a:solidFill>
                <a:latin typeface="Gotham Bold" panose="02000504050000020004" pitchFamily="2" charset="0"/>
              </a:defRPr>
            </a:lvl2pPr>
            <a:lvl3pPr>
              <a:defRPr>
                <a:solidFill>
                  <a:srgbClr val="383838"/>
                </a:solidFill>
                <a:latin typeface="Gotham Bold" panose="02000504050000020004" pitchFamily="2" charset="0"/>
              </a:defRPr>
            </a:lvl3pPr>
            <a:lvl4pPr>
              <a:defRPr>
                <a:solidFill>
                  <a:srgbClr val="383838"/>
                </a:solidFill>
                <a:latin typeface="Gotham Bold" panose="02000504050000020004" pitchFamily="2" charset="0"/>
              </a:defRPr>
            </a:lvl4pPr>
            <a:lvl5pPr>
              <a:defRPr>
                <a:solidFill>
                  <a:srgbClr val="383838"/>
                </a:solidFill>
                <a:latin typeface="Gotham Bold" panose="02000504050000020004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otham" panose="02000504050000020004" pitchFamily="2" charset="0"/>
              <a:buNone/>
              <a:tabLst/>
              <a:defRPr/>
            </a:pPr>
            <a:r>
              <a:rPr lang="nl-BE" dirty="0" err="1"/>
              <a:t>Lorem</a:t>
            </a:r>
            <a:r>
              <a:rPr lang="nl-BE" dirty="0"/>
              <a:t> </a:t>
            </a:r>
            <a:r>
              <a:rPr lang="nl-BE" dirty="0" err="1"/>
              <a:t>ipsum</a:t>
            </a:r>
            <a:r>
              <a:rPr lang="nl-BE" dirty="0"/>
              <a:t> </a:t>
            </a:r>
            <a:r>
              <a:rPr lang="nl-BE" dirty="0" err="1"/>
              <a:t>dolor</a:t>
            </a:r>
            <a:r>
              <a:rPr lang="nl-BE" dirty="0"/>
              <a:t> </a:t>
            </a:r>
            <a:r>
              <a:rPr lang="nl-BE" dirty="0" err="1"/>
              <a:t>sit</a:t>
            </a:r>
            <a:r>
              <a:rPr lang="nl-BE" dirty="0"/>
              <a:t> </a:t>
            </a:r>
            <a:r>
              <a:rPr lang="nl-BE" dirty="0" err="1"/>
              <a:t>amet</a:t>
            </a:r>
            <a:r>
              <a:rPr lang="nl-BE" dirty="0"/>
              <a:t>, </a:t>
            </a:r>
            <a:r>
              <a:rPr lang="nl-BE" dirty="0" err="1"/>
              <a:t>consectetur</a:t>
            </a:r>
            <a:r>
              <a:rPr lang="nl-BE" dirty="0"/>
              <a:t> </a:t>
            </a:r>
            <a:r>
              <a:rPr lang="nl-BE" dirty="0" err="1"/>
              <a:t>adipiscing</a:t>
            </a:r>
            <a:r>
              <a:rPr lang="nl-BE" dirty="0"/>
              <a:t> </a:t>
            </a:r>
            <a:r>
              <a:rPr lang="nl-BE" dirty="0" err="1"/>
              <a:t>elit</a:t>
            </a:r>
            <a:r>
              <a:rPr lang="nl-BE" dirty="0"/>
              <a:t>, </a:t>
            </a:r>
            <a:r>
              <a:rPr lang="nl-BE" dirty="0" err="1"/>
              <a:t>sed</a:t>
            </a:r>
            <a:r>
              <a:rPr lang="nl-BE" dirty="0"/>
              <a:t> do </a:t>
            </a:r>
            <a:r>
              <a:rPr lang="nl-BE" dirty="0" err="1"/>
              <a:t>eiusmod</a:t>
            </a:r>
            <a:r>
              <a:rPr lang="nl-BE" dirty="0"/>
              <a:t> </a:t>
            </a:r>
            <a:r>
              <a:rPr lang="nl-BE" dirty="0" err="1"/>
              <a:t>tempor</a:t>
            </a:r>
            <a:r>
              <a:rPr lang="nl-BE" dirty="0"/>
              <a:t> </a:t>
            </a:r>
            <a:r>
              <a:rPr lang="nl-BE" dirty="0" err="1"/>
              <a:t>incididunt</a:t>
            </a:r>
            <a:r>
              <a:rPr lang="nl-BE" dirty="0"/>
              <a:t> ut </a:t>
            </a:r>
            <a:r>
              <a:rPr lang="nl-BE" dirty="0" err="1"/>
              <a:t>labore</a:t>
            </a:r>
            <a:r>
              <a:rPr lang="nl-BE" dirty="0"/>
              <a:t> et </a:t>
            </a:r>
            <a:r>
              <a:rPr lang="nl-BE" dirty="0" err="1"/>
              <a:t>dolore</a:t>
            </a:r>
            <a:r>
              <a:rPr lang="nl-BE" dirty="0"/>
              <a:t> magna </a:t>
            </a:r>
            <a:r>
              <a:rPr lang="nl-BE" dirty="0" err="1"/>
              <a:t>aliqua</a:t>
            </a:r>
            <a:r>
              <a:rPr lang="nl-BE" dirty="0"/>
              <a:t>. Ut </a:t>
            </a:r>
            <a:r>
              <a:rPr lang="nl-BE" dirty="0" err="1"/>
              <a:t>enim</a:t>
            </a:r>
            <a:r>
              <a:rPr lang="nl-BE" dirty="0"/>
              <a:t> ad </a:t>
            </a:r>
            <a:r>
              <a:rPr lang="nl-BE" dirty="0" err="1"/>
              <a:t>minim</a:t>
            </a:r>
            <a:r>
              <a:rPr lang="nl-BE" dirty="0"/>
              <a:t> </a:t>
            </a:r>
            <a:r>
              <a:rPr lang="nl-BE" dirty="0" err="1"/>
              <a:t>veniam</a:t>
            </a:r>
            <a:r>
              <a:rPr lang="nl-BE" dirty="0"/>
              <a:t> </a:t>
            </a:r>
            <a:r>
              <a:rPr lang="nl-BE" dirty="0" err="1"/>
              <a:t>quis</a:t>
            </a:r>
            <a:r>
              <a:rPr lang="nl-BE" dirty="0"/>
              <a:t> </a:t>
            </a:r>
            <a:r>
              <a:rPr lang="nl-BE" dirty="0" err="1"/>
              <a:t>nostrud</a:t>
            </a:r>
            <a:r>
              <a:rPr lang="nl-BE" dirty="0"/>
              <a:t> </a:t>
            </a:r>
            <a:r>
              <a:rPr lang="nl-BE" dirty="0" err="1"/>
              <a:t>exercitation</a:t>
            </a:r>
            <a:r>
              <a:rPr lang="nl-BE" dirty="0"/>
              <a:t> </a:t>
            </a:r>
            <a:r>
              <a:rPr lang="nl-BE" dirty="0" err="1"/>
              <a:t>ullamco</a:t>
            </a:r>
            <a:r>
              <a:rPr lang="nl-BE" dirty="0"/>
              <a:t> </a:t>
            </a:r>
            <a:r>
              <a:rPr lang="nl-BE" dirty="0" err="1"/>
              <a:t>laboris</a:t>
            </a:r>
            <a:r>
              <a:rPr lang="nl-BE" dirty="0"/>
              <a:t> </a:t>
            </a:r>
            <a:r>
              <a:rPr lang="nl-BE" dirty="0" err="1"/>
              <a:t>nisi</a:t>
            </a:r>
            <a:r>
              <a:rPr lang="nl-BE" dirty="0"/>
              <a:t> ut </a:t>
            </a:r>
            <a:r>
              <a:rPr lang="nl-BE" dirty="0" err="1"/>
              <a:t>aliqiup</a:t>
            </a:r>
            <a:r>
              <a:rPr lang="nl-BE" dirty="0"/>
              <a:t> ex </a:t>
            </a:r>
            <a:r>
              <a:rPr lang="nl-BE" dirty="0" err="1"/>
              <a:t>ea</a:t>
            </a:r>
            <a:r>
              <a:rPr lang="nl-BE" dirty="0"/>
              <a:t> commodo </a:t>
            </a:r>
            <a:r>
              <a:rPr lang="nl-BE" dirty="0" err="1"/>
              <a:t>consequat</a:t>
            </a:r>
            <a:r>
              <a:rPr lang="nl-BE" dirty="0"/>
              <a:t>.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DAB5344D-15CC-49BD-ACE0-6E2F4D4DF9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31628" y="1834767"/>
            <a:ext cx="4320000" cy="3739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600">
                <a:latin typeface="Metropolis" panose="00000800000000000000" pitchFamily="2" charset="0"/>
              </a:defRPr>
            </a:lvl1pPr>
          </a:lstStyle>
          <a:p>
            <a:pPr lvl="0"/>
            <a:r>
              <a:rPr lang="nl-BE" dirty="0" err="1"/>
              <a:t>Lorem</a:t>
            </a:r>
            <a:r>
              <a:rPr lang="nl-BE" dirty="0"/>
              <a:t> </a:t>
            </a:r>
            <a:r>
              <a:rPr lang="nl-BE" dirty="0" err="1"/>
              <a:t>ipsum</a:t>
            </a:r>
            <a:r>
              <a:rPr lang="nl-BE" dirty="0"/>
              <a:t> </a:t>
            </a:r>
            <a:r>
              <a:rPr lang="nl-BE" dirty="0" err="1"/>
              <a:t>dolor</a:t>
            </a:r>
            <a:r>
              <a:rPr lang="nl-BE" dirty="0"/>
              <a:t> </a:t>
            </a:r>
            <a:r>
              <a:rPr lang="nl-BE" dirty="0" err="1"/>
              <a:t>sit</a:t>
            </a:r>
            <a:r>
              <a:rPr lang="nl-BE" dirty="0"/>
              <a:t> </a:t>
            </a:r>
            <a:r>
              <a:rPr lang="nl-BE" dirty="0" err="1"/>
              <a:t>amet</a:t>
            </a:r>
            <a:endParaRPr lang="nl-BE" dirty="0"/>
          </a:p>
        </p:txBody>
      </p:sp>
      <p:sp>
        <p:nvSpPr>
          <p:cNvPr id="31" name="Tijdelijke aanduiding voor tekst 8">
            <a:extLst>
              <a:ext uri="{FF2B5EF4-FFF2-40B4-BE49-F238E27FC236}">
                <a16:creationId xmlns:a16="http://schemas.microsoft.com/office/drawing/2014/main" id="{E21908F9-045E-4378-8AB5-661AF222CC7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54140" y="1834767"/>
            <a:ext cx="4320000" cy="3739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600">
                <a:latin typeface="Metropolis" panose="00000800000000000000" pitchFamily="2" charset="0"/>
              </a:defRPr>
            </a:lvl1pPr>
          </a:lstStyle>
          <a:p>
            <a:pPr lvl="0"/>
            <a:r>
              <a:rPr lang="nl-BE" dirty="0" err="1"/>
              <a:t>Lorem</a:t>
            </a:r>
            <a:r>
              <a:rPr lang="nl-BE" dirty="0"/>
              <a:t> </a:t>
            </a:r>
            <a:r>
              <a:rPr lang="nl-BE" dirty="0" err="1"/>
              <a:t>ipsum</a:t>
            </a:r>
            <a:r>
              <a:rPr lang="nl-BE" dirty="0"/>
              <a:t> </a:t>
            </a:r>
            <a:r>
              <a:rPr lang="nl-BE" dirty="0" err="1"/>
              <a:t>dolor</a:t>
            </a:r>
            <a:r>
              <a:rPr lang="nl-BE" dirty="0"/>
              <a:t> </a:t>
            </a:r>
            <a:r>
              <a:rPr lang="nl-BE" dirty="0" err="1"/>
              <a:t>sit</a:t>
            </a:r>
            <a:r>
              <a:rPr lang="nl-BE" dirty="0"/>
              <a:t> </a:t>
            </a:r>
            <a:r>
              <a:rPr lang="nl-BE" dirty="0" err="1"/>
              <a:t>amet</a:t>
            </a:r>
            <a:endParaRPr lang="nl-BE" dirty="0"/>
          </a:p>
        </p:txBody>
      </p:sp>
      <p:sp>
        <p:nvSpPr>
          <p:cNvPr id="32" name="Tijdelijke aanduiding voor tekst 8">
            <a:extLst>
              <a:ext uri="{FF2B5EF4-FFF2-40B4-BE49-F238E27FC236}">
                <a16:creationId xmlns:a16="http://schemas.microsoft.com/office/drawing/2014/main" id="{4311BEC2-C55B-4F23-AE96-4EEC359EAEC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54140" y="4015536"/>
            <a:ext cx="4320000" cy="3739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600">
                <a:latin typeface="Metropolis" panose="00000800000000000000" pitchFamily="2" charset="0"/>
              </a:defRPr>
            </a:lvl1pPr>
          </a:lstStyle>
          <a:p>
            <a:pPr lvl="0"/>
            <a:r>
              <a:rPr lang="nl-BE" dirty="0" err="1"/>
              <a:t>Lorem</a:t>
            </a:r>
            <a:r>
              <a:rPr lang="nl-BE" dirty="0"/>
              <a:t> </a:t>
            </a:r>
            <a:r>
              <a:rPr lang="nl-BE" dirty="0" err="1"/>
              <a:t>ipsum</a:t>
            </a:r>
            <a:r>
              <a:rPr lang="nl-BE" dirty="0"/>
              <a:t> </a:t>
            </a:r>
            <a:r>
              <a:rPr lang="nl-BE" dirty="0" err="1"/>
              <a:t>dolor</a:t>
            </a:r>
            <a:r>
              <a:rPr lang="nl-BE" dirty="0"/>
              <a:t> </a:t>
            </a:r>
            <a:r>
              <a:rPr lang="nl-BE" dirty="0" err="1"/>
              <a:t>sit</a:t>
            </a:r>
            <a:r>
              <a:rPr lang="nl-BE" dirty="0"/>
              <a:t> </a:t>
            </a:r>
            <a:r>
              <a:rPr lang="nl-BE" dirty="0" err="1"/>
              <a:t>amet</a:t>
            </a:r>
            <a:endParaRPr lang="nl-BE" dirty="0"/>
          </a:p>
        </p:txBody>
      </p:sp>
      <p:sp>
        <p:nvSpPr>
          <p:cNvPr id="33" name="Tijdelijke aanduiding voor tekst 8">
            <a:extLst>
              <a:ext uri="{FF2B5EF4-FFF2-40B4-BE49-F238E27FC236}">
                <a16:creationId xmlns:a16="http://schemas.microsoft.com/office/drawing/2014/main" id="{E75B1164-769C-40D9-9D3F-37F863E887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31628" y="4015536"/>
            <a:ext cx="4320000" cy="3739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600">
                <a:latin typeface="Metropolis" panose="00000800000000000000" pitchFamily="2" charset="0"/>
              </a:defRPr>
            </a:lvl1pPr>
          </a:lstStyle>
          <a:p>
            <a:pPr lvl="0"/>
            <a:r>
              <a:rPr lang="nl-BE" dirty="0" err="1"/>
              <a:t>Lorem</a:t>
            </a:r>
            <a:r>
              <a:rPr lang="nl-BE" dirty="0"/>
              <a:t> </a:t>
            </a:r>
            <a:r>
              <a:rPr lang="nl-BE" dirty="0" err="1"/>
              <a:t>ipsum</a:t>
            </a:r>
            <a:r>
              <a:rPr lang="nl-BE" dirty="0"/>
              <a:t> </a:t>
            </a:r>
            <a:r>
              <a:rPr lang="nl-BE" dirty="0" err="1"/>
              <a:t>dolor</a:t>
            </a:r>
            <a:r>
              <a:rPr lang="nl-BE" dirty="0"/>
              <a:t> </a:t>
            </a:r>
            <a:r>
              <a:rPr lang="nl-BE" dirty="0" err="1"/>
              <a:t>sit</a:t>
            </a:r>
            <a:r>
              <a:rPr lang="nl-BE" dirty="0"/>
              <a:t> </a:t>
            </a:r>
            <a:r>
              <a:rPr lang="nl-BE" dirty="0" err="1"/>
              <a:t>amet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208200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tems numm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voettekst 4">
            <a:extLst>
              <a:ext uri="{FF2B5EF4-FFF2-40B4-BE49-F238E27FC236}">
                <a16:creationId xmlns:a16="http://schemas.microsoft.com/office/drawing/2014/main" id="{9F7B363A-1BB6-4179-B50A-60AD1F6193C5}"/>
              </a:ext>
            </a:extLst>
          </p:cNvPr>
          <p:cNvSpPr txBox="1">
            <a:spLocks/>
          </p:cNvSpPr>
          <p:nvPr userDrawn="1"/>
        </p:nvSpPr>
        <p:spPr>
          <a:xfrm>
            <a:off x="9504903" y="136525"/>
            <a:ext cx="2201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ctr" defTabSz="914400" rtl="0" eaLnBrk="1" latinLnBrk="0" hangingPunct="1">
              <a:defRPr sz="700" kern="1200">
                <a:solidFill>
                  <a:schemeClr val="tx1">
                    <a:tint val="75000"/>
                  </a:schemeClr>
                </a:solidFill>
                <a:latin typeface="Gotham Bold" panose="0200050405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Noodplanning en crisisbeheer | Limburg</a:t>
            </a:r>
          </a:p>
        </p:txBody>
      </p:sp>
      <p:sp>
        <p:nvSpPr>
          <p:cNvPr id="30" name="Tijdelijke aanduiding voor dianummer 5">
            <a:extLst>
              <a:ext uri="{FF2B5EF4-FFF2-40B4-BE49-F238E27FC236}">
                <a16:creationId xmlns:a16="http://schemas.microsoft.com/office/drawing/2014/main" id="{2672BAC7-D44D-4D78-87F0-54C470D3E68B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222182" y="6356349"/>
            <a:ext cx="484146" cy="365125"/>
          </a:xfrm>
          <a:prstGeom prst="rect">
            <a:avLst/>
          </a:prstGeom>
        </p:spPr>
        <p:txBody>
          <a:bodyPr/>
          <a:lstStyle>
            <a:lvl1pPr>
              <a:defRPr sz="900" b="1">
                <a:latin typeface="Gotham Bold" panose="02000504050000020004" pitchFamily="2" charset="0"/>
              </a:defRPr>
            </a:lvl1pPr>
          </a:lstStyle>
          <a:p>
            <a:fld id="{330FA06F-6210-4F65-9FD7-F3DB4BB399B2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1AF61675-2AF6-4FAA-855E-1A132D8AB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2274" y="188407"/>
            <a:ext cx="344860" cy="351702"/>
          </a:xfrm>
          <a:prstGeom prst="rect">
            <a:avLst/>
          </a:prstGeom>
        </p:spPr>
      </p:pic>
      <p:sp>
        <p:nvSpPr>
          <p:cNvPr id="122" name="Tijdelijke aanduiding voor inhoud 3">
            <a:extLst>
              <a:ext uri="{FF2B5EF4-FFF2-40B4-BE49-F238E27FC236}">
                <a16:creationId xmlns:a16="http://schemas.microsoft.com/office/drawing/2014/main" id="{4F3C4418-CBB6-47A1-B5F6-50FCF1ACAC68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1930605" y="2240806"/>
            <a:ext cx="4305836" cy="13212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otham" panose="02000504050000020004" pitchFamily="2" charset="0"/>
              <a:buNone/>
              <a:tabLst/>
              <a:defRPr sz="1600">
                <a:solidFill>
                  <a:srgbClr val="383838"/>
                </a:solidFill>
                <a:latin typeface="Metropolis Light" panose="00000400000000000000" pitchFamily="2" charset="0"/>
              </a:defRPr>
            </a:lvl1pPr>
            <a:lvl3pPr marL="914400" indent="0">
              <a:buNone/>
              <a:defRPr/>
            </a:lvl3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otham" panose="02000504050000020004" pitchFamily="2" charset="0"/>
              <a:buNone/>
              <a:tabLst/>
              <a:defRPr/>
            </a:pPr>
            <a:r>
              <a:rPr lang="nl-BE" dirty="0" err="1"/>
              <a:t>Lorem</a:t>
            </a:r>
            <a:r>
              <a:rPr lang="nl-BE" dirty="0"/>
              <a:t> </a:t>
            </a:r>
            <a:r>
              <a:rPr lang="nl-BE" dirty="0" err="1"/>
              <a:t>ipsum</a:t>
            </a:r>
            <a:r>
              <a:rPr lang="nl-BE" dirty="0"/>
              <a:t> </a:t>
            </a:r>
            <a:r>
              <a:rPr lang="nl-BE" dirty="0" err="1"/>
              <a:t>dolor</a:t>
            </a:r>
            <a:r>
              <a:rPr lang="nl-BE" dirty="0"/>
              <a:t> </a:t>
            </a:r>
            <a:r>
              <a:rPr lang="nl-BE" dirty="0" err="1"/>
              <a:t>sit</a:t>
            </a:r>
            <a:r>
              <a:rPr lang="nl-BE" dirty="0"/>
              <a:t> </a:t>
            </a:r>
            <a:r>
              <a:rPr lang="nl-BE" dirty="0" err="1"/>
              <a:t>amet</a:t>
            </a:r>
            <a:r>
              <a:rPr lang="nl-BE" dirty="0"/>
              <a:t>, </a:t>
            </a:r>
            <a:r>
              <a:rPr lang="nl-BE" dirty="0" err="1"/>
              <a:t>consectetur</a:t>
            </a:r>
            <a:r>
              <a:rPr lang="nl-BE" dirty="0"/>
              <a:t> </a:t>
            </a:r>
            <a:r>
              <a:rPr lang="nl-BE" dirty="0" err="1"/>
              <a:t>adipiscing</a:t>
            </a:r>
            <a:r>
              <a:rPr lang="nl-BE" dirty="0"/>
              <a:t> </a:t>
            </a:r>
            <a:r>
              <a:rPr lang="nl-BE" dirty="0" err="1"/>
              <a:t>elit</a:t>
            </a:r>
            <a:r>
              <a:rPr lang="nl-BE" dirty="0"/>
              <a:t>, </a:t>
            </a:r>
            <a:r>
              <a:rPr lang="nl-BE" dirty="0" err="1"/>
              <a:t>sed</a:t>
            </a:r>
            <a:r>
              <a:rPr lang="nl-BE" dirty="0"/>
              <a:t> do </a:t>
            </a:r>
            <a:r>
              <a:rPr lang="nl-BE" dirty="0" err="1"/>
              <a:t>eiusmod</a:t>
            </a:r>
            <a:r>
              <a:rPr lang="nl-BE" dirty="0"/>
              <a:t> </a:t>
            </a:r>
            <a:r>
              <a:rPr lang="nl-BE" dirty="0" err="1"/>
              <a:t>tempor</a:t>
            </a:r>
            <a:r>
              <a:rPr lang="nl-BE" dirty="0"/>
              <a:t> </a:t>
            </a:r>
            <a:r>
              <a:rPr lang="nl-BE" dirty="0" err="1"/>
              <a:t>incididunt</a:t>
            </a:r>
            <a:r>
              <a:rPr lang="nl-BE" dirty="0"/>
              <a:t> ut </a:t>
            </a:r>
            <a:r>
              <a:rPr lang="nl-BE" dirty="0" err="1"/>
              <a:t>labore</a:t>
            </a:r>
            <a:r>
              <a:rPr lang="nl-BE" dirty="0"/>
              <a:t> et </a:t>
            </a:r>
            <a:r>
              <a:rPr lang="nl-BE" dirty="0" err="1"/>
              <a:t>dolore</a:t>
            </a:r>
            <a:r>
              <a:rPr lang="nl-BE" dirty="0"/>
              <a:t> magna </a:t>
            </a:r>
            <a:r>
              <a:rPr lang="nl-BE" dirty="0" err="1"/>
              <a:t>aliqua</a:t>
            </a:r>
            <a:r>
              <a:rPr lang="nl-BE" dirty="0"/>
              <a:t>. Ut </a:t>
            </a:r>
            <a:r>
              <a:rPr lang="nl-BE" dirty="0" err="1"/>
              <a:t>enim</a:t>
            </a:r>
            <a:r>
              <a:rPr lang="nl-BE" dirty="0"/>
              <a:t> ad </a:t>
            </a:r>
            <a:r>
              <a:rPr lang="nl-BE" dirty="0" err="1"/>
              <a:t>minim</a:t>
            </a:r>
            <a:r>
              <a:rPr lang="nl-BE" dirty="0"/>
              <a:t> </a:t>
            </a:r>
            <a:r>
              <a:rPr lang="nl-BE" dirty="0" err="1"/>
              <a:t>veniam</a:t>
            </a:r>
            <a:r>
              <a:rPr lang="nl-BE" dirty="0"/>
              <a:t> </a:t>
            </a:r>
            <a:r>
              <a:rPr lang="nl-BE" dirty="0" err="1"/>
              <a:t>quis</a:t>
            </a:r>
            <a:r>
              <a:rPr lang="nl-BE" dirty="0"/>
              <a:t> </a:t>
            </a:r>
            <a:r>
              <a:rPr lang="nl-BE" dirty="0" err="1"/>
              <a:t>nostrud</a:t>
            </a:r>
            <a:r>
              <a:rPr lang="nl-BE" dirty="0"/>
              <a:t> </a:t>
            </a:r>
            <a:r>
              <a:rPr lang="nl-BE" dirty="0" err="1"/>
              <a:t>exercitation</a:t>
            </a:r>
            <a:r>
              <a:rPr lang="nl-BE" dirty="0"/>
              <a:t> </a:t>
            </a:r>
            <a:r>
              <a:rPr lang="nl-BE" dirty="0" err="1"/>
              <a:t>ullamco</a:t>
            </a:r>
            <a:r>
              <a:rPr lang="nl-BE" dirty="0"/>
              <a:t> </a:t>
            </a:r>
            <a:r>
              <a:rPr lang="nl-BE" dirty="0" err="1"/>
              <a:t>laboris</a:t>
            </a:r>
            <a:r>
              <a:rPr lang="nl-BE" dirty="0"/>
              <a:t> </a:t>
            </a:r>
            <a:r>
              <a:rPr lang="nl-BE" dirty="0" err="1"/>
              <a:t>nisi</a:t>
            </a:r>
            <a:r>
              <a:rPr lang="nl-BE" dirty="0"/>
              <a:t> ut </a:t>
            </a:r>
            <a:r>
              <a:rPr lang="nl-BE" dirty="0" err="1"/>
              <a:t>aliqiup</a:t>
            </a:r>
            <a:r>
              <a:rPr lang="nl-BE" dirty="0"/>
              <a:t> ex </a:t>
            </a:r>
            <a:r>
              <a:rPr lang="nl-BE" dirty="0" err="1"/>
              <a:t>ea</a:t>
            </a:r>
            <a:r>
              <a:rPr lang="nl-BE" dirty="0"/>
              <a:t> commodo </a:t>
            </a:r>
            <a:r>
              <a:rPr lang="nl-BE" dirty="0" err="1"/>
              <a:t>consequat</a:t>
            </a:r>
            <a:r>
              <a:rPr lang="nl-BE" dirty="0"/>
              <a:t>. </a:t>
            </a:r>
          </a:p>
        </p:txBody>
      </p:sp>
      <p:sp>
        <p:nvSpPr>
          <p:cNvPr id="123" name="Tijdelijke aanduiding voor tekst 2">
            <a:extLst>
              <a:ext uri="{FF2B5EF4-FFF2-40B4-BE49-F238E27FC236}">
                <a16:creationId xmlns:a16="http://schemas.microsoft.com/office/drawing/2014/main" id="{7B96E0A1-F2E9-4794-AAEC-D4944284666A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930604" y="1492318"/>
            <a:ext cx="792000" cy="4058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0">
                <a:solidFill>
                  <a:srgbClr val="CE0076"/>
                </a:solidFill>
                <a:latin typeface="Metropolis Black" panose="00000A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01</a:t>
            </a:r>
          </a:p>
        </p:txBody>
      </p:sp>
      <p:sp>
        <p:nvSpPr>
          <p:cNvPr id="124" name="Tijdelijke aanduiding voor inhoud 3">
            <a:extLst>
              <a:ext uri="{FF2B5EF4-FFF2-40B4-BE49-F238E27FC236}">
                <a16:creationId xmlns:a16="http://schemas.microsoft.com/office/drawing/2014/main" id="{FEFB84AC-405D-4419-98FC-7E93AB591918}"/>
              </a:ext>
            </a:extLst>
          </p:cNvPr>
          <p:cNvSpPr>
            <a:spLocks noGrp="1"/>
          </p:cNvSpPr>
          <p:nvPr>
            <p:ph sz="half" idx="27" hasCustomPrompt="1"/>
          </p:nvPr>
        </p:nvSpPr>
        <p:spPr>
          <a:xfrm>
            <a:off x="6861017" y="2240805"/>
            <a:ext cx="4313124" cy="13212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otham" panose="02000504050000020004" pitchFamily="2" charset="0"/>
              <a:buNone/>
              <a:tabLst/>
              <a:defRPr sz="1600">
                <a:solidFill>
                  <a:srgbClr val="383838"/>
                </a:solidFill>
                <a:latin typeface="Metropolis Light" panose="00000400000000000000" pitchFamily="2" charset="0"/>
              </a:defRPr>
            </a:lvl1pPr>
            <a:lvl3pPr marL="914400" indent="0">
              <a:buNone/>
              <a:defRPr/>
            </a:lvl3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otham" panose="02000504050000020004" pitchFamily="2" charset="0"/>
              <a:buNone/>
              <a:tabLst/>
              <a:defRPr/>
            </a:pPr>
            <a:r>
              <a:rPr lang="nl-BE" dirty="0" err="1"/>
              <a:t>Lorem</a:t>
            </a:r>
            <a:r>
              <a:rPr lang="nl-BE" dirty="0"/>
              <a:t> </a:t>
            </a:r>
            <a:r>
              <a:rPr lang="nl-BE" dirty="0" err="1"/>
              <a:t>ipsum</a:t>
            </a:r>
            <a:r>
              <a:rPr lang="nl-BE" dirty="0"/>
              <a:t> </a:t>
            </a:r>
            <a:r>
              <a:rPr lang="nl-BE" dirty="0" err="1"/>
              <a:t>dolor</a:t>
            </a:r>
            <a:r>
              <a:rPr lang="nl-BE" dirty="0"/>
              <a:t> </a:t>
            </a:r>
            <a:r>
              <a:rPr lang="nl-BE" dirty="0" err="1"/>
              <a:t>sit</a:t>
            </a:r>
            <a:r>
              <a:rPr lang="nl-BE" dirty="0"/>
              <a:t> </a:t>
            </a:r>
            <a:r>
              <a:rPr lang="nl-BE" dirty="0" err="1"/>
              <a:t>amet</a:t>
            </a:r>
            <a:r>
              <a:rPr lang="nl-BE" dirty="0"/>
              <a:t>, </a:t>
            </a:r>
            <a:r>
              <a:rPr lang="nl-BE" dirty="0" err="1"/>
              <a:t>consectetur</a:t>
            </a:r>
            <a:r>
              <a:rPr lang="nl-BE" dirty="0"/>
              <a:t> </a:t>
            </a:r>
            <a:r>
              <a:rPr lang="nl-BE" dirty="0" err="1"/>
              <a:t>adipiscing</a:t>
            </a:r>
            <a:r>
              <a:rPr lang="nl-BE" dirty="0"/>
              <a:t> </a:t>
            </a:r>
            <a:r>
              <a:rPr lang="nl-BE" dirty="0" err="1"/>
              <a:t>elit</a:t>
            </a:r>
            <a:r>
              <a:rPr lang="nl-BE" dirty="0"/>
              <a:t>, </a:t>
            </a:r>
            <a:r>
              <a:rPr lang="nl-BE" dirty="0" err="1"/>
              <a:t>sed</a:t>
            </a:r>
            <a:r>
              <a:rPr lang="nl-BE" dirty="0"/>
              <a:t> do </a:t>
            </a:r>
            <a:r>
              <a:rPr lang="nl-BE" dirty="0" err="1"/>
              <a:t>eiusmod</a:t>
            </a:r>
            <a:r>
              <a:rPr lang="nl-BE" dirty="0"/>
              <a:t> </a:t>
            </a:r>
            <a:r>
              <a:rPr lang="nl-BE" dirty="0" err="1"/>
              <a:t>tempor</a:t>
            </a:r>
            <a:r>
              <a:rPr lang="nl-BE" dirty="0"/>
              <a:t> </a:t>
            </a:r>
            <a:r>
              <a:rPr lang="nl-BE" dirty="0" err="1"/>
              <a:t>incididunt</a:t>
            </a:r>
            <a:r>
              <a:rPr lang="nl-BE" dirty="0"/>
              <a:t> ut </a:t>
            </a:r>
            <a:r>
              <a:rPr lang="nl-BE" dirty="0" err="1"/>
              <a:t>labore</a:t>
            </a:r>
            <a:r>
              <a:rPr lang="nl-BE" dirty="0"/>
              <a:t> et </a:t>
            </a:r>
            <a:r>
              <a:rPr lang="nl-BE" dirty="0" err="1"/>
              <a:t>dolore</a:t>
            </a:r>
            <a:r>
              <a:rPr lang="nl-BE" dirty="0"/>
              <a:t> magna </a:t>
            </a:r>
            <a:r>
              <a:rPr lang="nl-BE" dirty="0" err="1"/>
              <a:t>aliqua</a:t>
            </a:r>
            <a:r>
              <a:rPr lang="nl-BE" dirty="0"/>
              <a:t>. Ut </a:t>
            </a:r>
            <a:r>
              <a:rPr lang="nl-BE" dirty="0" err="1"/>
              <a:t>enim</a:t>
            </a:r>
            <a:r>
              <a:rPr lang="nl-BE" dirty="0"/>
              <a:t> ad </a:t>
            </a:r>
            <a:r>
              <a:rPr lang="nl-BE" dirty="0" err="1"/>
              <a:t>minim</a:t>
            </a:r>
            <a:r>
              <a:rPr lang="nl-BE" dirty="0"/>
              <a:t> </a:t>
            </a:r>
            <a:r>
              <a:rPr lang="nl-BE" dirty="0" err="1"/>
              <a:t>veniam</a:t>
            </a:r>
            <a:r>
              <a:rPr lang="nl-BE" dirty="0"/>
              <a:t> </a:t>
            </a:r>
            <a:r>
              <a:rPr lang="nl-BE" dirty="0" err="1"/>
              <a:t>quis</a:t>
            </a:r>
            <a:r>
              <a:rPr lang="nl-BE" dirty="0"/>
              <a:t> </a:t>
            </a:r>
            <a:r>
              <a:rPr lang="nl-BE" dirty="0" err="1"/>
              <a:t>nostrud</a:t>
            </a:r>
            <a:r>
              <a:rPr lang="nl-BE" dirty="0"/>
              <a:t> </a:t>
            </a:r>
            <a:r>
              <a:rPr lang="nl-BE" dirty="0" err="1"/>
              <a:t>exercitation</a:t>
            </a:r>
            <a:r>
              <a:rPr lang="nl-BE" dirty="0"/>
              <a:t> </a:t>
            </a:r>
            <a:r>
              <a:rPr lang="nl-BE" dirty="0" err="1"/>
              <a:t>ullamco</a:t>
            </a:r>
            <a:r>
              <a:rPr lang="nl-BE" dirty="0"/>
              <a:t> </a:t>
            </a:r>
            <a:r>
              <a:rPr lang="nl-BE" dirty="0" err="1"/>
              <a:t>laboris</a:t>
            </a:r>
            <a:r>
              <a:rPr lang="nl-BE" dirty="0"/>
              <a:t> </a:t>
            </a:r>
            <a:r>
              <a:rPr lang="nl-BE" dirty="0" err="1"/>
              <a:t>nisi</a:t>
            </a:r>
            <a:r>
              <a:rPr lang="nl-BE" dirty="0"/>
              <a:t> ut </a:t>
            </a:r>
            <a:r>
              <a:rPr lang="nl-BE" dirty="0" err="1"/>
              <a:t>aliqiup</a:t>
            </a:r>
            <a:r>
              <a:rPr lang="nl-BE" dirty="0"/>
              <a:t> ex </a:t>
            </a:r>
            <a:r>
              <a:rPr lang="nl-BE" dirty="0" err="1"/>
              <a:t>ea</a:t>
            </a:r>
            <a:r>
              <a:rPr lang="nl-BE" dirty="0"/>
              <a:t> commodo </a:t>
            </a:r>
            <a:r>
              <a:rPr lang="nl-BE" dirty="0" err="1"/>
              <a:t>consequat</a:t>
            </a:r>
            <a:r>
              <a:rPr lang="nl-BE" dirty="0"/>
              <a:t>. </a:t>
            </a:r>
          </a:p>
        </p:txBody>
      </p:sp>
      <p:sp>
        <p:nvSpPr>
          <p:cNvPr id="125" name="Tijdelijke aanduiding voor tekst 2">
            <a:extLst>
              <a:ext uri="{FF2B5EF4-FFF2-40B4-BE49-F238E27FC236}">
                <a16:creationId xmlns:a16="http://schemas.microsoft.com/office/drawing/2014/main" id="{F25CC211-F76F-4F67-AFB6-8487A7248F2B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861016" y="1491164"/>
            <a:ext cx="792000" cy="4058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0">
                <a:solidFill>
                  <a:srgbClr val="CE0076"/>
                </a:solidFill>
                <a:latin typeface="Metropolis Black" panose="00000A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02</a:t>
            </a:r>
          </a:p>
        </p:txBody>
      </p:sp>
      <p:sp>
        <p:nvSpPr>
          <p:cNvPr id="126" name="Tijdelijke aanduiding voor inhoud 3">
            <a:extLst>
              <a:ext uri="{FF2B5EF4-FFF2-40B4-BE49-F238E27FC236}">
                <a16:creationId xmlns:a16="http://schemas.microsoft.com/office/drawing/2014/main" id="{079B8ADD-98FA-4EFD-9876-A4C2B59D40DA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6861016" y="4558598"/>
            <a:ext cx="4313124" cy="13212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otham" panose="02000504050000020004" pitchFamily="2" charset="0"/>
              <a:buNone/>
              <a:tabLst/>
              <a:defRPr sz="1600">
                <a:solidFill>
                  <a:srgbClr val="383838"/>
                </a:solidFill>
                <a:latin typeface="Metropolis Light" panose="00000400000000000000" pitchFamily="2" charset="0"/>
              </a:defRPr>
            </a:lvl1pPr>
            <a:lvl3pPr marL="914400" indent="0">
              <a:buNone/>
              <a:defRPr/>
            </a:lvl3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otham" panose="02000504050000020004" pitchFamily="2" charset="0"/>
              <a:buNone/>
              <a:tabLst/>
              <a:defRPr/>
            </a:pPr>
            <a:r>
              <a:rPr lang="nl-BE" dirty="0" err="1"/>
              <a:t>Lorem</a:t>
            </a:r>
            <a:r>
              <a:rPr lang="nl-BE" dirty="0"/>
              <a:t> </a:t>
            </a:r>
            <a:r>
              <a:rPr lang="nl-BE" dirty="0" err="1"/>
              <a:t>ipsum</a:t>
            </a:r>
            <a:r>
              <a:rPr lang="nl-BE" dirty="0"/>
              <a:t> </a:t>
            </a:r>
            <a:r>
              <a:rPr lang="nl-BE" dirty="0" err="1"/>
              <a:t>dolor</a:t>
            </a:r>
            <a:r>
              <a:rPr lang="nl-BE" dirty="0"/>
              <a:t> </a:t>
            </a:r>
            <a:r>
              <a:rPr lang="nl-BE" dirty="0" err="1"/>
              <a:t>sit</a:t>
            </a:r>
            <a:r>
              <a:rPr lang="nl-BE" dirty="0"/>
              <a:t> </a:t>
            </a:r>
            <a:r>
              <a:rPr lang="nl-BE" dirty="0" err="1"/>
              <a:t>amet</a:t>
            </a:r>
            <a:r>
              <a:rPr lang="nl-BE" dirty="0"/>
              <a:t>, </a:t>
            </a:r>
            <a:r>
              <a:rPr lang="nl-BE" dirty="0" err="1"/>
              <a:t>consectetur</a:t>
            </a:r>
            <a:r>
              <a:rPr lang="nl-BE" dirty="0"/>
              <a:t> </a:t>
            </a:r>
            <a:r>
              <a:rPr lang="nl-BE" dirty="0" err="1"/>
              <a:t>adipiscing</a:t>
            </a:r>
            <a:r>
              <a:rPr lang="nl-BE" dirty="0"/>
              <a:t> </a:t>
            </a:r>
            <a:r>
              <a:rPr lang="nl-BE" dirty="0" err="1"/>
              <a:t>elit</a:t>
            </a:r>
            <a:r>
              <a:rPr lang="nl-BE" dirty="0"/>
              <a:t>, </a:t>
            </a:r>
            <a:r>
              <a:rPr lang="nl-BE" dirty="0" err="1"/>
              <a:t>sed</a:t>
            </a:r>
            <a:r>
              <a:rPr lang="nl-BE" dirty="0"/>
              <a:t> do </a:t>
            </a:r>
            <a:r>
              <a:rPr lang="nl-BE" dirty="0" err="1"/>
              <a:t>eiusmod</a:t>
            </a:r>
            <a:r>
              <a:rPr lang="nl-BE" dirty="0"/>
              <a:t> </a:t>
            </a:r>
            <a:r>
              <a:rPr lang="nl-BE" dirty="0" err="1"/>
              <a:t>tempor</a:t>
            </a:r>
            <a:r>
              <a:rPr lang="nl-BE" dirty="0"/>
              <a:t> </a:t>
            </a:r>
            <a:r>
              <a:rPr lang="nl-BE" dirty="0" err="1"/>
              <a:t>incididunt</a:t>
            </a:r>
            <a:r>
              <a:rPr lang="nl-BE" dirty="0"/>
              <a:t> ut </a:t>
            </a:r>
            <a:r>
              <a:rPr lang="nl-BE" dirty="0" err="1"/>
              <a:t>labore</a:t>
            </a:r>
            <a:r>
              <a:rPr lang="nl-BE" dirty="0"/>
              <a:t> et </a:t>
            </a:r>
            <a:r>
              <a:rPr lang="nl-BE" dirty="0" err="1"/>
              <a:t>dolore</a:t>
            </a:r>
            <a:r>
              <a:rPr lang="nl-BE" dirty="0"/>
              <a:t> magna </a:t>
            </a:r>
            <a:r>
              <a:rPr lang="nl-BE" dirty="0" err="1"/>
              <a:t>aliqua</a:t>
            </a:r>
            <a:r>
              <a:rPr lang="nl-BE" dirty="0"/>
              <a:t>. Ut </a:t>
            </a:r>
            <a:r>
              <a:rPr lang="nl-BE" dirty="0" err="1"/>
              <a:t>enim</a:t>
            </a:r>
            <a:r>
              <a:rPr lang="nl-BE" dirty="0"/>
              <a:t> ad </a:t>
            </a:r>
            <a:r>
              <a:rPr lang="nl-BE" dirty="0" err="1"/>
              <a:t>minim</a:t>
            </a:r>
            <a:r>
              <a:rPr lang="nl-BE" dirty="0"/>
              <a:t> </a:t>
            </a:r>
            <a:r>
              <a:rPr lang="nl-BE" dirty="0" err="1"/>
              <a:t>veniam</a:t>
            </a:r>
            <a:r>
              <a:rPr lang="nl-BE" dirty="0"/>
              <a:t> </a:t>
            </a:r>
            <a:r>
              <a:rPr lang="nl-BE" dirty="0" err="1"/>
              <a:t>quis</a:t>
            </a:r>
            <a:r>
              <a:rPr lang="nl-BE" dirty="0"/>
              <a:t> </a:t>
            </a:r>
            <a:r>
              <a:rPr lang="nl-BE" dirty="0" err="1"/>
              <a:t>nostrud</a:t>
            </a:r>
            <a:r>
              <a:rPr lang="nl-BE" dirty="0"/>
              <a:t> </a:t>
            </a:r>
            <a:r>
              <a:rPr lang="nl-BE" dirty="0" err="1"/>
              <a:t>exercitation</a:t>
            </a:r>
            <a:r>
              <a:rPr lang="nl-BE" dirty="0"/>
              <a:t> </a:t>
            </a:r>
            <a:r>
              <a:rPr lang="nl-BE" dirty="0" err="1"/>
              <a:t>ullamco</a:t>
            </a:r>
            <a:r>
              <a:rPr lang="nl-BE" dirty="0"/>
              <a:t> </a:t>
            </a:r>
            <a:r>
              <a:rPr lang="nl-BE" dirty="0" err="1"/>
              <a:t>laboris</a:t>
            </a:r>
            <a:r>
              <a:rPr lang="nl-BE" dirty="0"/>
              <a:t> </a:t>
            </a:r>
            <a:r>
              <a:rPr lang="nl-BE" dirty="0" err="1"/>
              <a:t>nisi</a:t>
            </a:r>
            <a:r>
              <a:rPr lang="nl-BE" dirty="0"/>
              <a:t> ut </a:t>
            </a:r>
            <a:r>
              <a:rPr lang="nl-BE" dirty="0" err="1"/>
              <a:t>aliqiup</a:t>
            </a:r>
            <a:r>
              <a:rPr lang="nl-BE" dirty="0"/>
              <a:t> ex </a:t>
            </a:r>
            <a:r>
              <a:rPr lang="nl-BE" dirty="0" err="1"/>
              <a:t>ea</a:t>
            </a:r>
            <a:r>
              <a:rPr lang="nl-BE" dirty="0"/>
              <a:t> commodo </a:t>
            </a:r>
            <a:r>
              <a:rPr lang="nl-BE" dirty="0" err="1"/>
              <a:t>consequat</a:t>
            </a:r>
            <a:r>
              <a:rPr lang="nl-BE" dirty="0"/>
              <a:t>. </a:t>
            </a:r>
          </a:p>
        </p:txBody>
      </p:sp>
      <p:sp>
        <p:nvSpPr>
          <p:cNvPr id="127" name="Tijdelijke aanduiding voor tekst 2">
            <a:extLst>
              <a:ext uri="{FF2B5EF4-FFF2-40B4-BE49-F238E27FC236}">
                <a16:creationId xmlns:a16="http://schemas.microsoft.com/office/drawing/2014/main" id="{77FA17E4-3B04-4013-BE3A-E2C5B4848BCB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861016" y="3808608"/>
            <a:ext cx="792000" cy="4058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0">
                <a:solidFill>
                  <a:srgbClr val="CE0076"/>
                </a:solidFill>
                <a:latin typeface="Metropolis Black" panose="00000A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04</a:t>
            </a:r>
          </a:p>
        </p:txBody>
      </p:sp>
      <p:sp>
        <p:nvSpPr>
          <p:cNvPr id="128" name="Tijdelijke aanduiding voor inhoud 3">
            <a:extLst>
              <a:ext uri="{FF2B5EF4-FFF2-40B4-BE49-F238E27FC236}">
                <a16:creationId xmlns:a16="http://schemas.microsoft.com/office/drawing/2014/main" id="{9C0B51E2-89A1-4647-BFB8-3F33DFB44903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1930603" y="4558598"/>
            <a:ext cx="4320251" cy="13212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otham" panose="02000504050000020004" pitchFamily="2" charset="0"/>
              <a:buNone/>
              <a:tabLst/>
              <a:defRPr sz="1600">
                <a:solidFill>
                  <a:srgbClr val="383838"/>
                </a:solidFill>
                <a:latin typeface="Metropolis Light" panose="00000400000000000000" pitchFamily="2" charset="0"/>
              </a:defRPr>
            </a:lvl1pPr>
            <a:lvl3pPr marL="914400" indent="0">
              <a:buNone/>
              <a:defRPr/>
            </a:lvl3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otham" panose="02000504050000020004" pitchFamily="2" charset="0"/>
              <a:buNone/>
              <a:tabLst/>
              <a:defRPr/>
            </a:pPr>
            <a:r>
              <a:rPr lang="nl-BE" dirty="0" err="1"/>
              <a:t>Lorem</a:t>
            </a:r>
            <a:r>
              <a:rPr lang="nl-BE" dirty="0"/>
              <a:t> </a:t>
            </a:r>
            <a:r>
              <a:rPr lang="nl-BE" dirty="0" err="1"/>
              <a:t>ipsum</a:t>
            </a:r>
            <a:r>
              <a:rPr lang="nl-BE" dirty="0"/>
              <a:t> </a:t>
            </a:r>
            <a:r>
              <a:rPr lang="nl-BE" dirty="0" err="1"/>
              <a:t>dolor</a:t>
            </a:r>
            <a:r>
              <a:rPr lang="nl-BE" dirty="0"/>
              <a:t> </a:t>
            </a:r>
            <a:r>
              <a:rPr lang="nl-BE" dirty="0" err="1"/>
              <a:t>sit</a:t>
            </a:r>
            <a:r>
              <a:rPr lang="nl-BE" dirty="0"/>
              <a:t> </a:t>
            </a:r>
            <a:r>
              <a:rPr lang="nl-BE" dirty="0" err="1"/>
              <a:t>amet</a:t>
            </a:r>
            <a:r>
              <a:rPr lang="nl-BE" dirty="0"/>
              <a:t>, </a:t>
            </a:r>
            <a:r>
              <a:rPr lang="nl-BE" dirty="0" err="1"/>
              <a:t>consectetur</a:t>
            </a:r>
            <a:r>
              <a:rPr lang="nl-BE" dirty="0"/>
              <a:t> </a:t>
            </a:r>
            <a:r>
              <a:rPr lang="nl-BE" dirty="0" err="1"/>
              <a:t>adipiscing</a:t>
            </a:r>
            <a:r>
              <a:rPr lang="nl-BE" dirty="0"/>
              <a:t> </a:t>
            </a:r>
            <a:r>
              <a:rPr lang="nl-BE" dirty="0" err="1"/>
              <a:t>elit</a:t>
            </a:r>
            <a:r>
              <a:rPr lang="nl-BE" dirty="0"/>
              <a:t>, </a:t>
            </a:r>
            <a:r>
              <a:rPr lang="nl-BE" dirty="0" err="1"/>
              <a:t>sed</a:t>
            </a:r>
            <a:r>
              <a:rPr lang="nl-BE" dirty="0"/>
              <a:t> do </a:t>
            </a:r>
            <a:r>
              <a:rPr lang="nl-BE" dirty="0" err="1"/>
              <a:t>eiusmod</a:t>
            </a:r>
            <a:r>
              <a:rPr lang="nl-BE" dirty="0"/>
              <a:t> </a:t>
            </a:r>
            <a:r>
              <a:rPr lang="nl-BE" dirty="0" err="1"/>
              <a:t>tempor</a:t>
            </a:r>
            <a:r>
              <a:rPr lang="nl-BE" dirty="0"/>
              <a:t> </a:t>
            </a:r>
            <a:r>
              <a:rPr lang="nl-BE" dirty="0" err="1"/>
              <a:t>incididunt</a:t>
            </a:r>
            <a:r>
              <a:rPr lang="nl-BE" dirty="0"/>
              <a:t> ut </a:t>
            </a:r>
            <a:r>
              <a:rPr lang="nl-BE" dirty="0" err="1"/>
              <a:t>labore</a:t>
            </a:r>
            <a:r>
              <a:rPr lang="nl-BE" dirty="0"/>
              <a:t> et </a:t>
            </a:r>
            <a:r>
              <a:rPr lang="nl-BE" dirty="0" err="1"/>
              <a:t>dolore</a:t>
            </a:r>
            <a:r>
              <a:rPr lang="nl-BE" dirty="0"/>
              <a:t> magna </a:t>
            </a:r>
            <a:r>
              <a:rPr lang="nl-BE" dirty="0" err="1"/>
              <a:t>aliqua</a:t>
            </a:r>
            <a:r>
              <a:rPr lang="nl-BE" dirty="0"/>
              <a:t>. Ut </a:t>
            </a:r>
            <a:r>
              <a:rPr lang="nl-BE" dirty="0" err="1"/>
              <a:t>enim</a:t>
            </a:r>
            <a:r>
              <a:rPr lang="nl-BE" dirty="0"/>
              <a:t> ad </a:t>
            </a:r>
            <a:r>
              <a:rPr lang="nl-BE" dirty="0" err="1"/>
              <a:t>minim</a:t>
            </a:r>
            <a:r>
              <a:rPr lang="nl-BE" dirty="0"/>
              <a:t> </a:t>
            </a:r>
            <a:r>
              <a:rPr lang="nl-BE" dirty="0" err="1"/>
              <a:t>veniam</a:t>
            </a:r>
            <a:r>
              <a:rPr lang="nl-BE" dirty="0"/>
              <a:t> </a:t>
            </a:r>
            <a:r>
              <a:rPr lang="nl-BE" dirty="0" err="1"/>
              <a:t>quis</a:t>
            </a:r>
            <a:r>
              <a:rPr lang="nl-BE" dirty="0"/>
              <a:t> </a:t>
            </a:r>
            <a:r>
              <a:rPr lang="nl-BE" dirty="0" err="1"/>
              <a:t>nostrud</a:t>
            </a:r>
            <a:r>
              <a:rPr lang="nl-BE" dirty="0"/>
              <a:t> </a:t>
            </a:r>
            <a:r>
              <a:rPr lang="nl-BE" dirty="0" err="1"/>
              <a:t>exercitation</a:t>
            </a:r>
            <a:r>
              <a:rPr lang="nl-BE" dirty="0"/>
              <a:t> </a:t>
            </a:r>
            <a:r>
              <a:rPr lang="nl-BE" dirty="0" err="1"/>
              <a:t>ullamco</a:t>
            </a:r>
            <a:r>
              <a:rPr lang="nl-BE" dirty="0"/>
              <a:t> </a:t>
            </a:r>
            <a:r>
              <a:rPr lang="nl-BE" dirty="0" err="1"/>
              <a:t>laboris</a:t>
            </a:r>
            <a:r>
              <a:rPr lang="nl-BE" dirty="0"/>
              <a:t> </a:t>
            </a:r>
            <a:r>
              <a:rPr lang="nl-BE" dirty="0" err="1"/>
              <a:t>nisi</a:t>
            </a:r>
            <a:r>
              <a:rPr lang="nl-BE" dirty="0"/>
              <a:t> ut </a:t>
            </a:r>
            <a:r>
              <a:rPr lang="nl-BE" dirty="0" err="1"/>
              <a:t>aliqiup</a:t>
            </a:r>
            <a:r>
              <a:rPr lang="nl-BE" dirty="0"/>
              <a:t> ex </a:t>
            </a:r>
            <a:r>
              <a:rPr lang="nl-BE" dirty="0" err="1"/>
              <a:t>ea</a:t>
            </a:r>
            <a:r>
              <a:rPr lang="nl-BE" dirty="0"/>
              <a:t> commodo </a:t>
            </a:r>
            <a:r>
              <a:rPr lang="nl-BE" dirty="0" err="1"/>
              <a:t>consequat</a:t>
            </a:r>
            <a:r>
              <a:rPr lang="nl-BE" dirty="0"/>
              <a:t>. </a:t>
            </a:r>
          </a:p>
        </p:txBody>
      </p:sp>
      <p:sp>
        <p:nvSpPr>
          <p:cNvPr id="129" name="Tijdelijke aanduiding voor tekst 2">
            <a:extLst>
              <a:ext uri="{FF2B5EF4-FFF2-40B4-BE49-F238E27FC236}">
                <a16:creationId xmlns:a16="http://schemas.microsoft.com/office/drawing/2014/main" id="{C4EF44FC-B24F-4436-9208-A98DC8BE4A93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1934947" y="3790587"/>
            <a:ext cx="792000" cy="4058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0">
                <a:solidFill>
                  <a:srgbClr val="CE0076"/>
                </a:solidFill>
                <a:latin typeface="Metropolis Black" panose="00000A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03</a:t>
            </a:r>
          </a:p>
        </p:txBody>
      </p:sp>
      <p:sp>
        <p:nvSpPr>
          <p:cNvPr id="130" name="Tijdelijke aanduiding voor tekst 8">
            <a:extLst>
              <a:ext uri="{FF2B5EF4-FFF2-40B4-BE49-F238E27FC236}">
                <a16:creationId xmlns:a16="http://schemas.microsoft.com/office/drawing/2014/main" id="{CA513B0A-C2AB-4E67-8137-2931F2C81D6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31629" y="1913815"/>
            <a:ext cx="4305600" cy="32699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600">
                <a:latin typeface="Metropolis" panose="00000800000000000000" pitchFamily="2" charset="0"/>
              </a:defRPr>
            </a:lvl1pPr>
          </a:lstStyle>
          <a:p>
            <a:pPr lvl="0"/>
            <a:r>
              <a:rPr lang="nl-BE" dirty="0" err="1"/>
              <a:t>Lorem</a:t>
            </a:r>
            <a:r>
              <a:rPr lang="nl-BE" dirty="0"/>
              <a:t> </a:t>
            </a:r>
            <a:r>
              <a:rPr lang="nl-BE" dirty="0" err="1"/>
              <a:t>ipsum</a:t>
            </a:r>
            <a:r>
              <a:rPr lang="nl-BE" dirty="0"/>
              <a:t> </a:t>
            </a:r>
            <a:r>
              <a:rPr lang="nl-BE" dirty="0" err="1"/>
              <a:t>dolor</a:t>
            </a:r>
            <a:r>
              <a:rPr lang="nl-BE" dirty="0"/>
              <a:t> </a:t>
            </a:r>
            <a:r>
              <a:rPr lang="nl-BE" dirty="0" err="1"/>
              <a:t>sit</a:t>
            </a:r>
            <a:r>
              <a:rPr lang="nl-BE" dirty="0"/>
              <a:t> </a:t>
            </a:r>
            <a:r>
              <a:rPr lang="nl-BE" dirty="0" err="1"/>
              <a:t>amet</a:t>
            </a:r>
            <a:endParaRPr lang="nl-BE" dirty="0"/>
          </a:p>
        </p:txBody>
      </p:sp>
      <p:sp>
        <p:nvSpPr>
          <p:cNvPr id="131" name="Tijdelijke aanduiding voor tekst 8">
            <a:extLst>
              <a:ext uri="{FF2B5EF4-FFF2-40B4-BE49-F238E27FC236}">
                <a16:creationId xmlns:a16="http://schemas.microsoft.com/office/drawing/2014/main" id="{CBF0B12E-A5EA-47BF-8837-CD13594BBE9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61016" y="1913815"/>
            <a:ext cx="4313124" cy="32699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600">
                <a:latin typeface="Metropolis" panose="00000800000000000000" pitchFamily="2" charset="0"/>
              </a:defRPr>
            </a:lvl1pPr>
          </a:lstStyle>
          <a:p>
            <a:pPr lvl="0"/>
            <a:r>
              <a:rPr lang="nl-BE" dirty="0" err="1"/>
              <a:t>Lorem</a:t>
            </a:r>
            <a:r>
              <a:rPr lang="nl-BE" dirty="0"/>
              <a:t> </a:t>
            </a:r>
            <a:r>
              <a:rPr lang="nl-BE" dirty="0" err="1"/>
              <a:t>ipsum</a:t>
            </a:r>
            <a:r>
              <a:rPr lang="nl-BE" dirty="0"/>
              <a:t> </a:t>
            </a:r>
            <a:r>
              <a:rPr lang="nl-BE" dirty="0" err="1"/>
              <a:t>dolor</a:t>
            </a:r>
            <a:r>
              <a:rPr lang="nl-BE" dirty="0"/>
              <a:t> </a:t>
            </a:r>
            <a:r>
              <a:rPr lang="nl-BE" dirty="0" err="1"/>
              <a:t>sit</a:t>
            </a:r>
            <a:r>
              <a:rPr lang="nl-BE" dirty="0"/>
              <a:t> </a:t>
            </a:r>
            <a:r>
              <a:rPr lang="nl-BE" dirty="0" err="1"/>
              <a:t>amet</a:t>
            </a:r>
            <a:endParaRPr lang="nl-BE" dirty="0"/>
          </a:p>
        </p:txBody>
      </p:sp>
      <p:sp>
        <p:nvSpPr>
          <p:cNvPr id="132" name="Tijdelijke aanduiding voor tekst 8">
            <a:extLst>
              <a:ext uri="{FF2B5EF4-FFF2-40B4-BE49-F238E27FC236}">
                <a16:creationId xmlns:a16="http://schemas.microsoft.com/office/drawing/2014/main" id="{09EFC00C-C6BD-40F2-BBF0-C23634AB05D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61016" y="4214433"/>
            <a:ext cx="4313124" cy="34416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600">
                <a:latin typeface="Metropolis" panose="00000800000000000000" pitchFamily="2" charset="0"/>
              </a:defRPr>
            </a:lvl1pPr>
          </a:lstStyle>
          <a:p>
            <a:pPr lvl="0"/>
            <a:r>
              <a:rPr lang="nl-BE" dirty="0" err="1"/>
              <a:t>Lorem</a:t>
            </a:r>
            <a:r>
              <a:rPr lang="nl-BE" dirty="0"/>
              <a:t> </a:t>
            </a:r>
            <a:r>
              <a:rPr lang="nl-BE" dirty="0" err="1"/>
              <a:t>ipsum</a:t>
            </a:r>
            <a:r>
              <a:rPr lang="nl-BE" dirty="0"/>
              <a:t> </a:t>
            </a:r>
            <a:r>
              <a:rPr lang="nl-BE" dirty="0" err="1"/>
              <a:t>dolor</a:t>
            </a:r>
            <a:r>
              <a:rPr lang="nl-BE" dirty="0"/>
              <a:t> </a:t>
            </a:r>
            <a:r>
              <a:rPr lang="nl-BE" dirty="0" err="1"/>
              <a:t>sit</a:t>
            </a:r>
            <a:r>
              <a:rPr lang="nl-BE" dirty="0"/>
              <a:t> </a:t>
            </a:r>
            <a:r>
              <a:rPr lang="nl-BE" dirty="0" err="1"/>
              <a:t>amet</a:t>
            </a:r>
            <a:endParaRPr lang="nl-BE" dirty="0"/>
          </a:p>
        </p:txBody>
      </p:sp>
      <p:sp>
        <p:nvSpPr>
          <p:cNvPr id="133" name="Tijdelijke aanduiding voor tekst 8">
            <a:extLst>
              <a:ext uri="{FF2B5EF4-FFF2-40B4-BE49-F238E27FC236}">
                <a16:creationId xmlns:a16="http://schemas.microsoft.com/office/drawing/2014/main" id="{038ACEA2-8443-4005-811C-4F33313DF7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34101" y="4214434"/>
            <a:ext cx="4316753" cy="3441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600">
                <a:latin typeface="Metropolis" panose="00000800000000000000" pitchFamily="2" charset="0"/>
              </a:defRPr>
            </a:lvl1pPr>
          </a:lstStyle>
          <a:p>
            <a:pPr lvl="0"/>
            <a:r>
              <a:rPr lang="nl-BE" dirty="0" err="1"/>
              <a:t>Lorem</a:t>
            </a:r>
            <a:r>
              <a:rPr lang="nl-BE" dirty="0"/>
              <a:t> </a:t>
            </a:r>
            <a:r>
              <a:rPr lang="nl-BE" dirty="0" err="1"/>
              <a:t>ipsum</a:t>
            </a:r>
            <a:r>
              <a:rPr lang="nl-BE" dirty="0"/>
              <a:t> </a:t>
            </a:r>
            <a:r>
              <a:rPr lang="nl-BE" dirty="0" err="1"/>
              <a:t>dolor</a:t>
            </a:r>
            <a:r>
              <a:rPr lang="nl-BE" dirty="0"/>
              <a:t> </a:t>
            </a:r>
            <a:r>
              <a:rPr lang="nl-BE" dirty="0" err="1"/>
              <a:t>sit</a:t>
            </a:r>
            <a:r>
              <a:rPr lang="nl-BE" dirty="0"/>
              <a:t> </a:t>
            </a:r>
            <a:r>
              <a:rPr lang="nl-BE" dirty="0" err="1"/>
              <a:t>amet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650881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alternat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D3C6E2AB-0D43-4EE1-A957-632E87BBAC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0" y="0"/>
            <a:ext cx="12188388" cy="6858000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592988A6-C3E3-4479-85FE-220CCAED26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8386" y="2701689"/>
            <a:ext cx="4050706" cy="154007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 i="0">
                <a:solidFill>
                  <a:srgbClr val="383838"/>
                </a:solidFill>
                <a:latin typeface="Metropolis Black" panose="00000A00000000000000" pitchFamily="2" charset="0"/>
              </a:defRPr>
            </a:lvl1pPr>
          </a:lstStyle>
          <a:p>
            <a:r>
              <a:rPr lang="nl-BE" dirty="0"/>
              <a:t>Welkom!</a:t>
            </a:r>
          </a:p>
        </p:txBody>
      </p:sp>
      <p:sp>
        <p:nvSpPr>
          <p:cNvPr id="12" name="Ondertitel 2">
            <a:extLst>
              <a:ext uri="{FF2B5EF4-FFF2-40B4-BE49-F238E27FC236}">
                <a16:creationId xmlns:a16="http://schemas.microsoft.com/office/drawing/2014/main" id="{8800052E-BB59-4951-A1A0-9291E5078D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386" y="4685235"/>
            <a:ext cx="4050706" cy="13310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rgbClr val="383838"/>
                </a:solidFill>
                <a:latin typeface="Metropolis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</a:p>
          <a:p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endParaRPr lang="nl-BE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5192615F-9C94-45B7-9306-AC3A43929C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11" y="643968"/>
            <a:ext cx="1284686" cy="1622800"/>
          </a:xfrm>
          <a:prstGeom prst="rect">
            <a:avLst/>
          </a:prstGeom>
        </p:spPr>
      </p:pic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003F254B-E180-4C69-8B26-81CC8D477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2182" y="6356349"/>
            <a:ext cx="484146" cy="36512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tx1"/>
                </a:solidFill>
                <a:latin typeface="Gotham Bold" panose="02000504050000020004" pitchFamily="2" charset="0"/>
              </a:defRPr>
            </a:lvl1pPr>
          </a:lstStyle>
          <a:p>
            <a:fld id="{330FA06F-6210-4F65-9FD7-F3DB4BB399B2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054491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tems onder elk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B25B9D-4716-4174-831F-89A8AFB09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9868" y="973556"/>
            <a:ext cx="9234000" cy="6208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rgbClr val="383838"/>
                </a:solidFill>
                <a:latin typeface="Metropolis" panose="00000800000000000000" pitchFamily="2" charset="0"/>
              </a:defRPr>
            </a:lvl1pPr>
          </a:lstStyle>
          <a:p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endParaRPr lang="nl-BE" dirty="0"/>
          </a:p>
        </p:txBody>
      </p:sp>
      <p:sp>
        <p:nvSpPr>
          <p:cNvPr id="11" name="Tijdelijke aanduiding voor inhoud 3">
            <a:extLst>
              <a:ext uri="{FF2B5EF4-FFF2-40B4-BE49-F238E27FC236}">
                <a16:creationId xmlns:a16="http://schemas.microsoft.com/office/drawing/2014/main" id="{9AAACA65-6378-461D-88D5-4A2220027A05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1929868" y="2381425"/>
            <a:ext cx="9234000" cy="133195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otham" panose="02000504050000020004" pitchFamily="2" charset="0"/>
              <a:buNone/>
              <a:tabLst/>
              <a:defRPr sz="1600">
                <a:solidFill>
                  <a:srgbClr val="383838"/>
                </a:solidFill>
                <a:latin typeface="Metropolis Light" panose="00000400000000000000" pitchFamily="2" charset="0"/>
              </a:defRPr>
            </a:lvl1pPr>
            <a:lvl3pPr marL="914400" indent="0">
              <a:buNone/>
              <a:defRPr/>
            </a:lvl3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otham" panose="02000504050000020004" pitchFamily="2" charset="0"/>
              <a:buNone/>
              <a:tabLst/>
              <a:defRPr/>
            </a:pPr>
            <a:r>
              <a:rPr lang="nl-BE" dirty="0" err="1"/>
              <a:t>Lorem</a:t>
            </a:r>
            <a:r>
              <a:rPr lang="nl-BE" dirty="0"/>
              <a:t> </a:t>
            </a:r>
            <a:r>
              <a:rPr lang="nl-BE" dirty="0" err="1"/>
              <a:t>ipsum</a:t>
            </a:r>
            <a:r>
              <a:rPr lang="nl-BE" dirty="0"/>
              <a:t> </a:t>
            </a:r>
            <a:r>
              <a:rPr lang="nl-BE" dirty="0" err="1"/>
              <a:t>dolor</a:t>
            </a:r>
            <a:r>
              <a:rPr lang="nl-BE" dirty="0"/>
              <a:t> </a:t>
            </a:r>
            <a:r>
              <a:rPr lang="nl-BE" dirty="0" err="1"/>
              <a:t>sit</a:t>
            </a:r>
            <a:r>
              <a:rPr lang="nl-BE" dirty="0"/>
              <a:t> </a:t>
            </a:r>
            <a:r>
              <a:rPr lang="nl-BE" dirty="0" err="1"/>
              <a:t>amet</a:t>
            </a:r>
            <a:r>
              <a:rPr lang="nl-BE" dirty="0"/>
              <a:t>, </a:t>
            </a:r>
            <a:r>
              <a:rPr lang="nl-BE" dirty="0" err="1"/>
              <a:t>consectetur</a:t>
            </a:r>
            <a:r>
              <a:rPr lang="nl-BE" dirty="0"/>
              <a:t> </a:t>
            </a:r>
            <a:r>
              <a:rPr lang="nl-BE" dirty="0" err="1"/>
              <a:t>adipiscing</a:t>
            </a:r>
            <a:r>
              <a:rPr lang="nl-BE" dirty="0"/>
              <a:t> </a:t>
            </a:r>
            <a:r>
              <a:rPr lang="nl-BE" dirty="0" err="1"/>
              <a:t>elit</a:t>
            </a:r>
            <a:r>
              <a:rPr lang="nl-BE" dirty="0"/>
              <a:t>, </a:t>
            </a:r>
            <a:r>
              <a:rPr lang="nl-BE" dirty="0" err="1"/>
              <a:t>sed</a:t>
            </a:r>
            <a:r>
              <a:rPr lang="nl-BE" dirty="0"/>
              <a:t> do </a:t>
            </a:r>
            <a:r>
              <a:rPr lang="nl-BE" dirty="0" err="1"/>
              <a:t>eiusmod</a:t>
            </a:r>
            <a:r>
              <a:rPr lang="nl-BE" dirty="0"/>
              <a:t> </a:t>
            </a:r>
            <a:r>
              <a:rPr lang="nl-BE" dirty="0" err="1"/>
              <a:t>tempor</a:t>
            </a:r>
            <a:r>
              <a:rPr lang="nl-BE" dirty="0"/>
              <a:t> </a:t>
            </a:r>
            <a:r>
              <a:rPr lang="nl-BE" dirty="0" err="1"/>
              <a:t>incididunt</a:t>
            </a:r>
            <a:r>
              <a:rPr lang="nl-BE" dirty="0"/>
              <a:t> ut </a:t>
            </a:r>
            <a:r>
              <a:rPr lang="nl-BE" dirty="0" err="1"/>
              <a:t>labore</a:t>
            </a:r>
            <a:r>
              <a:rPr lang="nl-BE" dirty="0"/>
              <a:t> et </a:t>
            </a:r>
            <a:r>
              <a:rPr lang="nl-BE" dirty="0" err="1"/>
              <a:t>dolore</a:t>
            </a:r>
            <a:r>
              <a:rPr lang="nl-BE" dirty="0"/>
              <a:t> magna </a:t>
            </a:r>
            <a:r>
              <a:rPr lang="nl-BE" dirty="0" err="1"/>
              <a:t>aliqua</a:t>
            </a:r>
            <a:r>
              <a:rPr lang="nl-BE" dirty="0"/>
              <a:t>. Ut </a:t>
            </a:r>
            <a:r>
              <a:rPr lang="nl-BE" dirty="0" err="1"/>
              <a:t>enim</a:t>
            </a:r>
            <a:r>
              <a:rPr lang="nl-BE" dirty="0"/>
              <a:t> ad </a:t>
            </a:r>
            <a:r>
              <a:rPr lang="nl-BE" dirty="0" err="1"/>
              <a:t>minim</a:t>
            </a:r>
            <a:r>
              <a:rPr lang="nl-BE" dirty="0"/>
              <a:t> </a:t>
            </a:r>
            <a:r>
              <a:rPr lang="nl-BE" dirty="0" err="1"/>
              <a:t>veniam</a:t>
            </a:r>
            <a:r>
              <a:rPr lang="nl-BE" dirty="0"/>
              <a:t> </a:t>
            </a:r>
            <a:r>
              <a:rPr lang="nl-BE" dirty="0" err="1"/>
              <a:t>quis</a:t>
            </a:r>
            <a:r>
              <a:rPr lang="nl-BE" dirty="0"/>
              <a:t> </a:t>
            </a:r>
            <a:r>
              <a:rPr lang="nl-BE" dirty="0" err="1"/>
              <a:t>nostrud</a:t>
            </a:r>
            <a:r>
              <a:rPr lang="nl-BE" dirty="0"/>
              <a:t> </a:t>
            </a:r>
            <a:r>
              <a:rPr lang="nl-BE" dirty="0" err="1"/>
              <a:t>exercitation</a:t>
            </a:r>
            <a:r>
              <a:rPr lang="nl-BE" dirty="0"/>
              <a:t> </a:t>
            </a:r>
            <a:r>
              <a:rPr lang="nl-BE" dirty="0" err="1"/>
              <a:t>ullamco</a:t>
            </a:r>
            <a:r>
              <a:rPr lang="nl-BE" dirty="0"/>
              <a:t> </a:t>
            </a:r>
            <a:r>
              <a:rPr lang="nl-BE" dirty="0" err="1"/>
              <a:t>laboris</a:t>
            </a:r>
            <a:r>
              <a:rPr lang="nl-BE" dirty="0"/>
              <a:t> </a:t>
            </a:r>
            <a:r>
              <a:rPr lang="nl-BE" dirty="0" err="1"/>
              <a:t>nisi</a:t>
            </a:r>
            <a:r>
              <a:rPr lang="nl-BE" dirty="0"/>
              <a:t> ut </a:t>
            </a:r>
            <a:r>
              <a:rPr lang="nl-BE" dirty="0" err="1"/>
              <a:t>aliqiup</a:t>
            </a:r>
            <a:r>
              <a:rPr lang="nl-BE" dirty="0"/>
              <a:t> ex </a:t>
            </a:r>
            <a:r>
              <a:rPr lang="nl-BE" dirty="0" err="1"/>
              <a:t>ea</a:t>
            </a:r>
            <a:r>
              <a:rPr lang="nl-BE" dirty="0"/>
              <a:t> commodo </a:t>
            </a:r>
            <a:r>
              <a:rPr lang="nl-BE" dirty="0" err="1"/>
              <a:t>consequat</a:t>
            </a:r>
            <a:r>
              <a:rPr lang="nl-BE" dirty="0"/>
              <a:t>. </a:t>
            </a:r>
          </a:p>
        </p:txBody>
      </p:sp>
      <p:sp>
        <p:nvSpPr>
          <p:cNvPr id="12" name="Tijdelijke aanduiding voor tekst 2">
            <a:extLst>
              <a:ext uri="{FF2B5EF4-FFF2-40B4-BE49-F238E27FC236}">
                <a16:creationId xmlns:a16="http://schemas.microsoft.com/office/drawing/2014/main" id="{E15292C8-AF5E-4AEF-BAAA-17C33E8A6EA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1929868" y="1863487"/>
            <a:ext cx="9234000" cy="36866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383838"/>
                </a:solidFill>
                <a:latin typeface="Metropolis" panose="000008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err="1"/>
              <a:t>Lurem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</a:p>
        </p:txBody>
      </p:sp>
      <p:sp>
        <p:nvSpPr>
          <p:cNvPr id="17" name="Tijdelijke aanduiding voor voettekst 4">
            <a:extLst>
              <a:ext uri="{FF2B5EF4-FFF2-40B4-BE49-F238E27FC236}">
                <a16:creationId xmlns:a16="http://schemas.microsoft.com/office/drawing/2014/main" id="{9F7B363A-1BB6-4179-B50A-60AD1F6193C5}"/>
              </a:ext>
            </a:extLst>
          </p:cNvPr>
          <p:cNvSpPr txBox="1">
            <a:spLocks/>
          </p:cNvSpPr>
          <p:nvPr userDrawn="1"/>
        </p:nvSpPr>
        <p:spPr>
          <a:xfrm>
            <a:off x="9504903" y="136525"/>
            <a:ext cx="2201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ctr" defTabSz="914400" rtl="0" eaLnBrk="1" latinLnBrk="0" hangingPunct="1">
              <a:defRPr sz="700" kern="1200">
                <a:solidFill>
                  <a:schemeClr val="tx1">
                    <a:tint val="75000"/>
                  </a:schemeClr>
                </a:solidFill>
                <a:latin typeface="Gotham Bold" panose="0200050405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Noodplanning en crisisbeheer | Limburg</a:t>
            </a:r>
          </a:p>
        </p:txBody>
      </p:sp>
      <p:sp>
        <p:nvSpPr>
          <p:cNvPr id="19" name="Tijdelijke aanduiding voor dianummer 5">
            <a:extLst>
              <a:ext uri="{FF2B5EF4-FFF2-40B4-BE49-F238E27FC236}">
                <a16:creationId xmlns:a16="http://schemas.microsoft.com/office/drawing/2014/main" id="{67D5F936-1A83-4C63-9408-B232E4CDBFD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222182" y="6356349"/>
            <a:ext cx="484146" cy="365125"/>
          </a:xfrm>
          <a:prstGeom prst="rect">
            <a:avLst/>
          </a:prstGeom>
        </p:spPr>
        <p:txBody>
          <a:bodyPr/>
          <a:lstStyle>
            <a:lvl1pPr>
              <a:defRPr sz="900" b="1">
                <a:latin typeface="Gotham Bold" panose="02000504050000020004" pitchFamily="2" charset="0"/>
              </a:defRPr>
            </a:lvl1pPr>
          </a:lstStyle>
          <a:p>
            <a:fld id="{330FA06F-6210-4F65-9FD7-F3DB4BB399B2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D5C40B9-B615-4BC0-BD91-90E24C1B05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l="46736" t="53330" r="13"/>
          <a:stretch/>
        </p:blipFill>
        <p:spPr>
          <a:xfrm>
            <a:off x="9808" y="8196"/>
            <a:ext cx="3333750" cy="2972955"/>
          </a:xfrm>
          <a:prstGeom prst="rect">
            <a:avLst/>
          </a:prstGeom>
          <a:ln>
            <a:noFill/>
          </a:ln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B5E455C-E090-4FAA-A4DB-21C99AC59B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2274" y="188407"/>
            <a:ext cx="344860" cy="351702"/>
          </a:xfrm>
          <a:prstGeom prst="rect">
            <a:avLst/>
          </a:prstGeom>
        </p:spPr>
      </p:pic>
      <p:sp>
        <p:nvSpPr>
          <p:cNvPr id="18" name="Tijdelijke aanduiding voor inhoud 3">
            <a:extLst>
              <a:ext uri="{FF2B5EF4-FFF2-40B4-BE49-F238E27FC236}">
                <a16:creationId xmlns:a16="http://schemas.microsoft.com/office/drawing/2014/main" id="{24C515AB-E00D-45C4-AED9-536B507B226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929868" y="4557177"/>
            <a:ext cx="9234000" cy="13191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otham" panose="02000504050000020004" pitchFamily="2" charset="0"/>
              <a:buNone/>
              <a:tabLst/>
              <a:defRPr sz="1600">
                <a:solidFill>
                  <a:srgbClr val="383838"/>
                </a:solidFill>
                <a:latin typeface="Metropolis Light" panose="00000400000000000000" pitchFamily="2" charset="0"/>
              </a:defRPr>
            </a:lvl1pPr>
            <a:lvl3pPr marL="914400" indent="0">
              <a:buNone/>
              <a:defRPr/>
            </a:lvl3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otham" panose="02000504050000020004" pitchFamily="2" charset="0"/>
              <a:buNone/>
              <a:tabLst/>
              <a:defRPr/>
            </a:pPr>
            <a:r>
              <a:rPr lang="nl-BE" dirty="0" err="1"/>
              <a:t>Lorem</a:t>
            </a:r>
            <a:r>
              <a:rPr lang="nl-BE" dirty="0"/>
              <a:t> </a:t>
            </a:r>
            <a:r>
              <a:rPr lang="nl-BE" dirty="0" err="1"/>
              <a:t>ipsum</a:t>
            </a:r>
            <a:r>
              <a:rPr lang="nl-BE" dirty="0"/>
              <a:t> </a:t>
            </a:r>
            <a:r>
              <a:rPr lang="nl-BE" dirty="0" err="1"/>
              <a:t>dolor</a:t>
            </a:r>
            <a:r>
              <a:rPr lang="nl-BE" dirty="0"/>
              <a:t> </a:t>
            </a:r>
            <a:r>
              <a:rPr lang="nl-BE" dirty="0" err="1"/>
              <a:t>sit</a:t>
            </a:r>
            <a:r>
              <a:rPr lang="nl-BE" dirty="0"/>
              <a:t> </a:t>
            </a:r>
            <a:r>
              <a:rPr lang="nl-BE" dirty="0" err="1"/>
              <a:t>amet</a:t>
            </a:r>
            <a:r>
              <a:rPr lang="nl-BE" dirty="0"/>
              <a:t>, </a:t>
            </a:r>
            <a:r>
              <a:rPr lang="nl-BE" dirty="0" err="1"/>
              <a:t>consectetur</a:t>
            </a:r>
            <a:r>
              <a:rPr lang="nl-BE" dirty="0"/>
              <a:t> </a:t>
            </a:r>
            <a:r>
              <a:rPr lang="nl-BE" dirty="0" err="1"/>
              <a:t>adipiscing</a:t>
            </a:r>
            <a:r>
              <a:rPr lang="nl-BE" dirty="0"/>
              <a:t> </a:t>
            </a:r>
            <a:r>
              <a:rPr lang="nl-BE" dirty="0" err="1"/>
              <a:t>elit</a:t>
            </a:r>
            <a:r>
              <a:rPr lang="nl-BE" dirty="0"/>
              <a:t>, </a:t>
            </a:r>
            <a:r>
              <a:rPr lang="nl-BE" dirty="0" err="1"/>
              <a:t>sed</a:t>
            </a:r>
            <a:r>
              <a:rPr lang="nl-BE" dirty="0"/>
              <a:t> do </a:t>
            </a:r>
            <a:r>
              <a:rPr lang="nl-BE" dirty="0" err="1"/>
              <a:t>eiusmod</a:t>
            </a:r>
            <a:r>
              <a:rPr lang="nl-BE" dirty="0"/>
              <a:t> </a:t>
            </a:r>
            <a:r>
              <a:rPr lang="nl-BE" dirty="0" err="1"/>
              <a:t>tempor</a:t>
            </a:r>
            <a:r>
              <a:rPr lang="nl-BE" dirty="0"/>
              <a:t> </a:t>
            </a:r>
            <a:r>
              <a:rPr lang="nl-BE" dirty="0" err="1"/>
              <a:t>incididunt</a:t>
            </a:r>
            <a:r>
              <a:rPr lang="nl-BE" dirty="0"/>
              <a:t> ut </a:t>
            </a:r>
            <a:r>
              <a:rPr lang="nl-BE" dirty="0" err="1"/>
              <a:t>labore</a:t>
            </a:r>
            <a:r>
              <a:rPr lang="nl-BE" dirty="0"/>
              <a:t> et </a:t>
            </a:r>
            <a:r>
              <a:rPr lang="nl-BE" dirty="0" err="1"/>
              <a:t>dolore</a:t>
            </a:r>
            <a:r>
              <a:rPr lang="nl-BE" dirty="0"/>
              <a:t> magna </a:t>
            </a:r>
            <a:r>
              <a:rPr lang="nl-BE" dirty="0" err="1"/>
              <a:t>aliqua</a:t>
            </a:r>
            <a:r>
              <a:rPr lang="nl-BE" dirty="0"/>
              <a:t>. Ut </a:t>
            </a:r>
            <a:r>
              <a:rPr lang="nl-BE" dirty="0" err="1"/>
              <a:t>enim</a:t>
            </a:r>
            <a:r>
              <a:rPr lang="nl-BE" dirty="0"/>
              <a:t> ad </a:t>
            </a:r>
            <a:r>
              <a:rPr lang="nl-BE" dirty="0" err="1"/>
              <a:t>minim</a:t>
            </a:r>
            <a:r>
              <a:rPr lang="nl-BE" dirty="0"/>
              <a:t> </a:t>
            </a:r>
            <a:r>
              <a:rPr lang="nl-BE" dirty="0" err="1"/>
              <a:t>veniam</a:t>
            </a:r>
            <a:r>
              <a:rPr lang="nl-BE" dirty="0"/>
              <a:t> </a:t>
            </a:r>
            <a:r>
              <a:rPr lang="nl-BE" dirty="0" err="1"/>
              <a:t>quis</a:t>
            </a:r>
            <a:r>
              <a:rPr lang="nl-BE" dirty="0"/>
              <a:t> </a:t>
            </a:r>
            <a:r>
              <a:rPr lang="nl-BE" dirty="0" err="1"/>
              <a:t>nostrud</a:t>
            </a:r>
            <a:r>
              <a:rPr lang="nl-BE" dirty="0"/>
              <a:t> </a:t>
            </a:r>
            <a:r>
              <a:rPr lang="nl-BE" dirty="0" err="1"/>
              <a:t>exercitation</a:t>
            </a:r>
            <a:r>
              <a:rPr lang="nl-BE" dirty="0"/>
              <a:t> </a:t>
            </a:r>
            <a:r>
              <a:rPr lang="nl-BE" dirty="0" err="1"/>
              <a:t>ullamco</a:t>
            </a:r>
            <a:r>
              <a:rPr lang="nl-BE" dirty="0"/>
              <a:t> </a:t>
            </a:r>
            <a:r>
              <a:rPr lang="nl-BE" dirty="0" err="1"/>
              <a:t>laboris</a:t>
            </a:r>
            <a:r>
              <a:rPr lang="nl-BE" dirty="0"/>
              <a:t> </a:t>
            </a:r>
            <a:r>
              <a:rPr lang="nl-BE" dirty="0" err="1"/>
              <a:t>nisi</a:t>
            </a:r>
            <a:r>
              <a:rPr lang="nl-BE" dirty="0"/>
              <a:t> ut </a:t>
            </a:r>
            <a:r>
              <a:rPr lang="nl-BE" dirty="0" err="1"/>
              <a:t>aliqiup</a:t>
            </a:r>
            <a:r>
              <a:rPr lang="nl-BE" dirty="0"/>
              <a:t> ex </a:t>
            </a:r>
            <a:r>
              <a:rPr lang="nl-BE" dirty="0" err="1"/>
              <a:t>ea</a:t>
            </a:r>
            <a:r>
              <a:rPr lang="nl-BE" dirty="0"/>
              <a:t> commodo </a:t>
            </a:r>
            <a:r>
              <a:rPr lang="nl-BE" dirty="0" err="1"/>
              <a:t>consequat</a:t>
            </a:r>
            <a:r>
              <a:rPr lang="nl-BE" dirty="0"/>
              <a:t>. </a:t>
            </a:r>
          </a:p>
        </p:txBody>
      </p:sp>
      <p:sp>
        <p:nvSpPr>
          <p:cNvPr id="20" name="Tijdelijke aanduiding voor tekst 2">
            <a:extLst>
              <a:ext uri="{FF2B5EF4-FFF2-40B4-BE49-F238E27FC236}">
                <a16:creationId xmlns:a16="http://schemas.microsoft.com/office/drawing/2014/main" id="{343CDC4E-A997-4EF8-BAD7-D4C94533D50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1929868" y="4026457"/>
            <a:ext cx="9234000" cy="44689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383838"/>
                </a:solidFill>
                <a:latin typeface="Metropolis" panose="000008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err="1"/>
              <a:t>Lurem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70901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gecentree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inhoud 3">
            <a:extLst>
              <a:ext uri="{FF2B5EF4-FFF2-40B4-BE49-F238E27FC236}">
                <a16:creationId xmlns:a16="http://schemas.microsoft.com/office/drawing/2014/main" id="{9AAACA65-6378-461D-88D5-4A2220027A05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1928168" y="2792706"/>
            <a:ext cx="8458314" cy="18367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otham" panose="02000504050000020004" pitchFamily="2" charset="0"/>
              <a:buNone/>
              <a:tabLst/>
              <a:defRPr sz="1600">
                <a:solidFill>
                  <a:srgbClr val="383838"/>
                </a:solidFill>
                <a:latin typeface="Metropolis Light" panose="00000400000000000000" pitchFamily="2" charset="0"/>
              </a:defRPr>
            </a:lvl1pPr>
            <a:lvl3pPr marL="914400" indent="0">
              <a:buNone/>
              <a:defRPr/>
            </a:lvl3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otham" panose="02000504050000020004" pitchFamily="2" charset="0"/>
              <a:buNone/>
              <a:tabLst/>
              <a:defRPr/>
            </a:pPr>
            <a:r>
              <a:rPr lang="nl-BE" dirty="0" err="1"/>
              <a:t>Lorem</a:t>
            </a:r>
            <a:r>
              <a:rPr lang="nl-BE" dirty="0"/>
              <a:t> </a:t>
            </a:r>
            <a:r>
              <a:rPr lang="nl-BE" dirty="0" err="1"/>
              <a:t>ipsum</a:t>
            </a:r>
            <a:r>
              <a:rPr lang="nl-BE" dirty="0"/>
              <a:t> </a:t>
            </a:r>
            <a:r>
              <a:rPr lang="nl-BE" dirty="0" err="1"/>
              <a:t>dolor</a:t>
            </a:r>
            <a:r>
              <a:rPr lang="nl-BE" dirty="0"/>
              <a:t> </a:t>
            </a:r>
            <a:r>
              <a:rPr lang="nl-BE" dirty="0" err="1"/>
              <a:t>sit</a:t>
            </a:r>
            <a:r>
              <a:rPr lang="nl-BE" dirty="0"/>
              <a:t> </a:t>
            </a:r>
            <a:r>
              <a:rPr lang="nl-BE" dirty="0" err="1"/>
              <a:t>amet</a:t>
            </a:r>
            <a:r>
              <a:rPr lang="nl-BE" dirty="0"/>
              <a:t>, </a:t>
            </a:r>
            <a:r>
              <a:rPr lang="nl-BE" dirty="0" err="1"/>
              <a:t>consectetur</a:t>
            </a:r>
            <a:r>
              <a:rPr lang="nl-BE" dirty="0"/>
              <a:t> </a:t>
            </a:r>
            <a:r>
              <a:rPr lang="nl-BE" dirty="0" err="1"/>
              <a:t>adipiscing</a:t>
            </a:r>
            <a:r>
              <a:rPr lang="nl-BE" dirty="0"/>
              <a:t> </a:t>
            </a:r>
            <a:r>
              <a:rPr lang="nl-BE" dirty="0" err="1"/>
              <a:t>elit</a:t>
            </a:r>
            <a:r>
              <a:rPr lang="nl-BE" dirty="0"/>
              <a:t>, </a:t>
            </a:r>
            <a:r>
              <a:rPr lang="nl-BE" dirty="0" err="1"/>
              <a:t>sed</a:t>
            </a:r>
            <a:r>
              <a:rPr lang="nl-BE" dirty="0"/>
              <a:t> do </a:t>
            </a:r>
            <a:r>
              <a:rPr lang="nl-BE" dirty="0" err="1"/>
              <a:t>eiusmod</a:t>
            </a:r>
            <a:r>
              <a:rPr lang="nl-BE" dirty="0"/>
              <a:t> </a:t>
            </a:r>
            <a:r>
              <a:rPr lang="nl-BE" dirty="0" err="1"/>
              <a:t>tempor</a:t>
            </a:r>
            <a:r>
              <a:rPr lang="nl-BE" dirty="0"/>
              <a:t> </a:t>
            </a:r>
            <a:r>
              <a:rPr lang="nl-BE" dirty="0" err="1"/>
              <a:t>incididunt</a:t>
            </a:r>
            <a:r>
              <a:rPr lang="nl-BE" dirty="0"/>
              <a:t> ut </a:t>
            </a:r>
            <a:r>
              <a:rPr lang="nl-BE" dirty="0" err="1"/>
              <a:t>labore</a:t>
            </a:r>
            <a:r>
              <a:rPr lang="nl-BE" dirty="0"/>
              <a:t> et </a:t>
            </a:r>
            <a:r>
              <a:rPr lang="nl-BE" dirty="0" err="1"/>
              <a:t>dolore</a:t>
            </a:r>
            <a:r>
              <a:rPr lang="nl-BE" dirty="0"/>
              <a:t> magna </a:t>
            </a:r>
            <a:r>
              <a:rPr lang="nl-BE" dirty="0" err="1"/>
              <a:t>aliqua</a:t>
            </a:r>
            <a:r>
              <a:rPr lang="nl-BE" dirty="0"/>
              <a:t>. Ut </a:t>
            </a:r>
            <a:r>
              <a:rPr lang="nl-BE" dirty="0" err="1"/>
              <a:t>enim</a:t>
            </a:r>
            <a:r>
              <a:rPr lang="nl-BE" dirty="0"/>
              <a:t> ad </a:t>
            </a:r>
            <a:r>
              <a:rPr lang="nl-BE" dirty="0" err="1"/>
              <a:t>minim</a:t>
            </a:r>
            <a:r>
              <a:rPr lang="nl-BE" dirty="0"/>
              <a:t> </a:t>
            </a:r>
            <a:r>
              <a:rPr lang="nl-BE" dirty="0" err="1"/>
              <a:t>veniam</a:t>
            </a:r>
            <a:r>
              <a:rPr lang="nl-BE" dirty="0"/>
              <a:t> </a:t>
            </a:r>
            <a:r>
              <a:rPr lang="nl-BE" dirty="0" err="1"/>
              <a:t>quis</a:t>
            </a:r>
            <a:r>
              <a:rPr lang="nl-BE" dirty="0"/>
              <a:t> </a:t>
            </a:r>
            <a:r>
              <a:rPr lang="nl-BE" dirty="0" err="1"/>
              <a:t>nostrud</a:t>
            </a:r>
            <a:r>
              <a:rPr lang="nl-BE" dirty="0"/>
              <a:t> </a:t>
            </a:r>
            <a:r>
              <a:rPr lang="nl-BE" dirty="0" err="1"/>
              <a:t>exercitation</a:t>
            </a:r>
            <a:r>
              <a:rPr lang="nl-BE" dirty="0"/>
              <a:t> </a:t>
            </a:r>
            <a:r>
              <a:rPr lang="nl-BE" dirty="0" err="1"/>
              <a:t>ullamco</a:t>
            </a:r>
            <a:r>
              <a:rPr lang="nl-BE" dirty="0"/>
              <a:t> </a:t>
            </a:r>
            <a:r>
              <a:rPr lang="nl-BE" dirty="0" err="1"/>
              <a:t>laboris</a:t>
            </a:r>
            <a:r>
              <a:rPr lang="nl-BE" dirty="0"/>
              <a:t> </a:t>
            </a:r>
            <a:r>
              <a:rPr lang="nl-BE" dirty="0" err="1"/>
              <a:t>nisi</a:t>
            </a:r>
            <a:r>
              <a:rPr lang="nl-BE" dirty="0"/>
              <a:t> ut </a:t>
            </a:r>
            <a:r>
              <a:rPr lang="nl-BE" dirty="0" err="1"/>
              <a:t>aliqiup</a:t>
            </a:r>
            <a:r>
              <a:rPr lang="nl-BE" dirty="0"/>
              <a:t> ex </a:t>
            </a:r>
            <a:r>
              <a:rPr lang="nl-BE" dirty="0" err="1"/>
              <a:t>ea</a:t>
            </a:r>
            <a:r>
              <a:rPr lang="nl-BE" dirty="0"/>
              <a:t> commodo </a:t>
            </a:r>
            <a:r>
              <a:rPr lang="nl-BE" dirty="0" err="1"/>
              <a:t>consequat</a:t>
            </a:r>
            <a:r>
              <a:rPr lang="nl-BE" dirty="0"/>
              <a:t>. </a:t>
            </a:r>
          </a:p>
        </p:txBody>
      </p:sp>
      <p:sp>
        <p:nvSpPr>
          <p:cNvPr id="12" name="Tijdelijke aanduiding voor tekst 2">
            <a:extLst>
              <a:ext uri="{FF2B5EF4-FFF2-40B4-BE49-F238E27FC236}">
                <a16:creationId xmlns:a16="http://schemas.microsoft.com/office/drawing/2014/main" id="{E15292C8-AF5E-4AEF-BAAA-17C33E8A6EA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48667" y="1492626"/>
            <a:ext cx="9490986" cy="640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200" b="1">
                <a:solidFill>
                  <a:srgbClr val="383838"/>
                </a:solidFill>
                <a:latin typeface="Metropolis" panose="000008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 err="1"/>
              <a:t>Lorem</a:t>
            </a:r>
            <a:r>
              <a:rPr lang="nl-BE" dirty="0"/>
              <a:t> </a:t>
            </a:r>
            <a:r>
              <a:rPr lang="nl-BE" dirty="0" err="1"/>
              <a:t>ipsum</a:t>
            </a:r>
            <a:r>
              <a:rPr lang="nl-BE" dirty="0"/>
              <a:t> </a:t>
            </a:r>
            <a:r>
              <a:rPr lang="nl-BE" dirty="0" err="1"/>
              <a:t>dolor</a:t>
            </a:r>
            <a:r>
              <a:rPr lang="nl-BE" dirty="0"/>
              <a:t> </a:t>
            </a:r>
            <a:r>
              <a:rPr lang="nl-BE" dirty="0" err="1"/>
              <a:t>sit</a:t>
            </a:r>
            <a:r>
              <a:rPr lang="nl-BE" dirty="0"/>
              <a:t> </a:t>
            </a:r>
            <a:r>
              <a:rPr lang="nl-BE" dirty="0" err="1"/>
              <a:t>amet</a:t>
            </a:r>
            <a:r>
              <a:rPr lang="nl-BE" dirty="0"/>
              <a:t>, </a:t>
            </a:r>
            <a:r>
              <a:rPr lang="nl-BE" dirty="0" err="1"/>
              <a:t>consectetur</a:t>
            </a:r>
            <a:r>
              <a:rPr lang="nl-BE" dirty="0"/>
              <a:t> </a:t>
            </a:r>
            <a:r>
              <a:rPr lang="nl-BE" dirty="0" err="1"/>
              <a:t>adipiscing</a:t>
            </a:r>
            <a:r>
              <a:rPr lang="nl-BE" dirty="0"/>
              <a:t> </a:t>
            </a:r>
            <a:r>
              <a:rPr lang="nl-BE" dirty="0" err="1"/>
              <a:t>elit</a:t>
            </a:r>
            <a:endParaRPr lang="nl-NL" dirty="0"/>
          </a:p>
        </p:txBody>
      </p:sp>
      <p:sp>
        <p:nvSpPr>
          <p:cNvPr id="17" name="Tijdelijke aanduiding voor voettekst 4">
            <a:extLst>
              <a:ext uri="{FF2B5EF4-FFF2-40B4-BE49-F238E27FC236}">
                <a16:creationId xmlns:a16="http://schemas.microsoft.com/office/drawing/2014/main" id="{9F7B363A-1BB6-4179-B50A-60AD1F6193C5}"/>
              </a:ext>
            </a:extLst>
          </p:cNvPr>
          <p:cNvSpPr txBox="1">
            <a:spLocks/>
          </p:cNvSpPr>
          <p:nvPr userDrawn="1"/>
        </p:nvSpPr>
        <p:spPr>
          <a:xfrm>
            <a:off x="9504903" y="136525"/>
            <a:ext cx="2201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ctr" defTabSz="914400" rtl="0" eaLnBrk="1" latinLnBrk="0" hangingPunct="1">
              <a:defRPr sz="700" kern="1200">
                <a:solidFill>
                  <a:schemeClr val="tx1">
                    <a:tint val="75000"/>
                  </a:schemeClr>
                </a:solidFill>
                <a:latin typeface="Gotham Bold" panose="0200050405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Noodplanning en crisisbeheer | Limburg</a:t>
            </a:r>
          </a:p>
        </p:txBody>
      </p:sp>
      <p:sp>
        <p:nvSpPr>
          <p:cNvPr id="13" name="Tijdelijke aanduiding voor dianummer 5">
            <a:extLst>
              <a:ext uri="{FF2B5EF4-FFF2-40B4-BE49-F238E27FC236}">
                <a16:creationId xmlns:a16="http://schemas.microsoft.com/office/drawing/2014/main" id="{F2D70A0C-890C-40DB-BAEB-01F39E79C2F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222182" y="6356349"/>
            <a:ext cx="484146" cy="365125"/>
          </a:xfrm>
          <a:prstGeom prst="rect">
            <a:avLst/>
          </a:prstGeom>
        </p:spPr>
        <p:txBody>
          <a:bodyPr/>
          <a:lstStyle>
            <a:lvl1pPr>
              <a:defRPr sz="900" b="1">
                <a:latin typeface="Gotham Bold" panose="02000504050000020004" pitchFamily="2" charset="0"/>
              </a:defRPr>
            </a:lvl1pPr>
          </a:lstStyle>
          <a:p>
            <a:fld id="{330FA06F-6210-4F65-9FD7-F3DB4BB399B2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A77A6A4-3FC8-4983-8C0D-2E4557A3A4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l="46736" t="53330" r="13"/>
          <a:stretch/>
        </p:blipFill>
        <p:spPr>
          <a:xfrm>
            <a:off x="0" y="0"/>
            <a:ext cx="3333750" cy="2972955"/>
          </a:xfrm>
          <a:prstGeom prst="rect">
            <a:avLst/>
          </a:prstGeom>
          <a:ln>
            <a:noFill/>
          </a:ln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554F9FC9-93D9-46B5-8353-15A6F8CBEC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4806" y="142357"/>
            <a:ext cx="251376" cy="2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693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F49BBE2B-298B-449D-B090-B26958940D9D}"/>
              </a:ext>
            </a:extLst>
          </p:cNvPr>
          <p:cNvSpPr txBox="1">
            <a:spLocks/>
          </p:cNvSpPr>
          <p:nvPr userDrawn="1"/>
        </p:nvSpPr>
        <p:spPr>
          <a:xfrm>
            <a:off x="9504903" y="136525"/>
            <a:ext cx="2201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ctr" defTabSz="914400" rtl="0" eaLnBrk="1" latinLnBrk="0" hangingPunct="1">
              <a:defRPr sz="700" kern="1200">
                <a:solidFill>
                  <a:schemeClr val="tx1">
                    <a:tint val="75000"/>
                  </a:schemeClr>
                </a:solidFill>
                <a:latin typeface="Gotham Bold" panose="0200050405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Noodplanning en crisisbeheer | Limburg</a:t>
            </a:r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AF2C3C24-4140-4579-A5BA-C8CE23DF9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2182" y="6356349"/>
            <a:ext cx="484146" cy="365125"/>
          </a:xfrm>
          <a:prstGeom prst="rect">
            <a:avLst/>
          </a:prstGeom>
        </p:spPr>
        <p:txBody>
          <a:bodyPr/>
          <a:lstStyle>
            <a:lvl1pPr>
              <a:defRPr sz="900" b="1">
                <a:latin typeface="Gotham Bold" panose="02000504050000020004" pitchFamily="2" charset="0"/>
              </a:defRPr>
            </a:lvl1pPr>
          </a:lstStyle>
          <a:p>
            <a:fld id="{330FA06F-6210-4F65-9FD7-F3DB4BB399B2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B723724-98EC-4C3D-AFED-0FC5096233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l="46736" t="53330" r="13"/>
          <a:stretch/>
        </p:blipFill>
        <p:spPr>
          <a:xfrm>
            <a:off x="0" y="0"/>
            <a:ext cx="3333750" cy="2972955"/>
          </a:xfrm>
          <a:prstGeom prst="rect">
            <a:avLst/>
          </a:prstGeom>
          <a:ln>
            <a:noFill/>
          </a:ln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AF1A534E-7AEE-49C8-9820-ED94FB474C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4806" y="142357"/>
            <a:ext cx="251376" cy="256363"/>
          </a:xfrm>
          <a:prstGeom prst="rect">
            <a:avLst/>
          </a:prstGeom>
        </p:spPr>
      </p:pic>
      <p:sp>
        <p:nvSpPr>
          <p:cNvPr id="18" name="Titel 1">
            <a:extLst>
              <a:ext uri="{FF2B5EF4-FFF2-40B4-BE49-F238E27FC236}">
                <a16:creationId xmlns:a16="http://schemas.microsoft.com/office/drawing/2014/main" id="{BDF0822C-400A-4EC8-B589-DFDDC37F1A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9868" y="973556"/>
            <a:ext cx="9234000" cy="6208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rgbClr val="383838"/>
                </a:solidFill>
                <a:latin typeface="Metropolis" panose="00000800000000000000" pitchFamily="2" charset="0"/>
              </a:defRPr>
            </a:lvl1pPr>
          </a:lstStyle>
          <a:p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281582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uwe tuss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23D2A9DE-74F3-486C-BFCD-CE2AF5E89FB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7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rgbClr val="3F18DC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C37F41E-447E-4F54-A969-31660D909D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39045"/>
            <a:ext cx="10515600" cy="12168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Metropolis Black" panose="00000A00000000000000" pitchFamily="2" charset="0"/>
              </a:defRPr>
            </a:lvl1pPr>
          </a:lstStyle>
          <a:p>
            <a:r>
              <a:rPr lang="nl-NL" dirty="0"/>
              <a:t>01  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endParaRPr lang="nl-BE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ECCB946-C5F1-409F-A1F9-B32970FE08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212" t="19765" b="23200"/>
          <a:stretch/>
        </p:blipFill>
        <p:spPr>
          <a:xfrm>
            <a:off x="0" y="-1"/>
            <a:ext cx="6568416" cy="685800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5B6A2D4E-8E2E-42A2-BBBD-769578B16AA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2274" y="188407"/>
            <a:ext cx="344860" cy="351702"/>
          </a:xfrm>
          <a:prstGeom prst="rect">
            <a:avLst/>
          </a:prstGeom>
        </p:spPr>
      </p:pic>
      <p:sp>
        <p:nvSpPr>
          <p:cNvPr id="11" name="Tijdelijke aanduiding voor voettekst 4">
            <a:extLst>
              <a:ext uri="{FF2B5EF4-FFF2-40B4-BE49-F238E27FC236}">
                <a16:creationId xmlns:a16="http://schemas.microsoft.com/office/drawing/2014/main" id="{A1877A57-B3B7-44B5-8D94-2D151AA62AED}"/>
              </a:ext>
            </a:extLst>
          </p:cNvPr>
          <p:cNvSpPr txBox="1">
            <a:spLocks/>
          </p:cNvSpPr>
          <p:nvPr userDrawn="1"/>
        </p:nvSpPr>
        <p:spPr>
          <a:xfrm>
            <a:off x="9504903" y="136525"/>
            <a:ext cx="2201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ctr" defTabSz="914400" rtl="0" eaLnBrk="1" latinLnBrk="0" hangingPunct="1">
              <a:defRPr sz="700" kern="1200">
                <a:solidFill>
                  <a:schemeClr val="tx1">
                    <a:tint val="75000"/>
                  </a:schemeClr>
                </a:solidFill>
                <a:latin typeface="Gotham Bold" panose="0200050405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Noodplanning en crisisbeheer | Limburg</a:t>
            </a:r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4EE78914-4EB9-4519-8C15-EEF92B18A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2182" y="6356349"/>
            <a:ext cx="484146" cy="36512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  <a:latin typeface="Gotham Bold" panose="02000504050000020004" pitchFamily="2" charset="0"/>
              </a:defRPr>
            </a:lvl1pPr>
          </a:lstStyle>
          <a:p>
            <a:fld id="{330FA06F-6210-4F65-9FD7-F3DB4BB399B2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568682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uwe tuss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37F41E-447E-4F54-A969-31660D909D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39045"/>
            <a:ext cx="10515600" cy="12168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Metropolis Black" panose="00000A00000000000000" pitchFamily="2" charset="0"/>
              </a:defRPr>
            </a:lvl1pPr>
          </a:lstStyle>
          <a:p>
            <a:r>
              <a:rPr lang="nl-NL" dirty="0"/>
              <a:t>01  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endParaRPr lang="nl-BE" dirty="0"/>
          </a:p>
        </p:txBody>
      </p:sp>
      <p:sp>
        <p:nvSpPr>
          <p:cNvPr id="11" name="Tijdelijke aanduiding voor voettekst 4">
            <a:extLst>
              <a:ext uri="{FF2B5EF4-FFF2-40B4-BE49-F238E27FC236}">
                <a16:creationId xmlns:a16="http://schemas.microsoft.com/office/drawing/2014/main" id="{A1877A57-B3B7-44B5-8D94-2D151AA62AED}"/>
              </a:ext>
            </a:extLst>
          </p:cNvPr>
          <p:cNvSpPr txBox="1">
            <a:spLocks/>
          </p:cNvSpPr>
          <p:nvPr userDrawn="1"/>
        </p:nvSpPr>
        <p:spPr>
          <a:xfrm>
            <a:off x="9504903" y="136525"/>
            <a:ext cx="2201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ctr" defTabSz="914400" rtl="0" eaLnBrk="1" latinLnBrk="0" hangingPunct="1">
              <a:defRPr sz="700" kern="1200">
                <a:solidFill>
                  <a:schemeClr val="tx1">
                    <a:tint val="75000"/>
                  </a:schemeClr>
                </a:solidFill>
                <a:latin typeface="Gotham Bold" panose="0200050405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Noodplanning en crisisbeheer | Limburg</a:t>
            </a:r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4EE78914-4EB9-4519-8C15-EEF92B18A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2182" y="6356349"/>
            <a:ext cx="484146" cy="36512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  <a:latin typeface="Gotham Bold" panose="02000504050000020004" pitchFamily="2" charset="0"/>
              </a:defRPr>
            </a:lvl1pPr>
          </a:lstStyle>
          <a:p>
            <a:fld id="{330FA06F-6210-4F65-9FD7-F3DB4BB399B2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441918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uwe tussentitel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 descr="Afbeelding met boom, water, buiten, lucht&#10;&#10;Automatisch gegenereerde beschrijving">
            <a:extLst>
              <a:ext uri="{FF2B5EF4-FFF2-40B4-BE49-F238E27FC236}">
                <a16:creationId xmlns:a16="http://schemas.microsoft.com/office/drawing/2014/main" id="{97649C54-5F27-4FB2-A83E-F3F3B69991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" t="4380" r="2032" b="7389"/>
          <a:stretch/>
        </p:blipFill>
        <p:spPr>
          <a:xfrm>
            <a:off x="-6349" y="-1"/>
            <a:ext cx="12192000" cy="6857999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0AB2C6CD-84F3-4AB0-87CC-E3BB5B35B839}"/>
              </a:ext>
            </a:extLst>
          </p:cNvPr>
          <p:cNvSpPr/>
          <p:nvPr userDrawn="1"/>
        </p:nvSpPr>
        <p:spPr>
          <a:xfrm>
            <a:off x="-6350" y="0"/>
            <a:ext cx="12192000" cy="6858000"/>
          </a:xfrm>
          <a:prstGeom prst="rect">
            <a:avLst/>
          </a:prstGeom>
          <a:solidFill>
            <a:srgbClr val="00275D">
              <a:alpha val="7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3F18DC"/>
              </a:solidFill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D5EB6E7F-2B19-47EA-B1C4-E3EDFF4304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33599"/>
            <a:ext cx="10515600" cy="12239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Metropolis Black" panose="00000A00000000000000" pitchFamily="2" charset="0"/>
              </a:defRPr>
            </a:lvl1pPr>
          </a:lstStyle>
          <a:p>
            <a:r>
              <a:rPr lang="nl-NL" dirty="0"/>
              <a:t>01  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endParaRPr lang="nl-BE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2BCC88ED-2BBB-4316-92FD-FB323A9610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9212" t="19765" b="23200"/>
          <a:stretch/>
        </p:blipFill>
        <p:spPr>
          <a:xfrm>
            <a:off x="0" y="-1"/>
            <a:ext cx="6568416" cy="6858001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742841EA-1C6A-4B09-8B4A-26C0FEC7F29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2274" y="188407"/>
            <a:ext cx="344860" cy="351702"/>
          </a:xfrm>
          <a:prstGeom prst="rect">
            <a:avLst/>
          </a:prstGeom>
        </p:spPr>
      </p:pic>
      <p:sp>
        <p:nvSpPr>
          <p:cNvPr id="19" name="Tijdelijke aanduiding voor voettekst 4">
            <a:extLst>
              <a:ext uri="{FF2B5EF4-FFF2-40B4-BE49-F238E27FC236}">
                <a16:creationId xmlns:a16="http://schemas.microsoft.com/office/drawing/2014/main" id="{135A393A-0CF6-4F72-823B-F2D9FFCF8E50}"/>
              </a:ext>
            </a:extLst>
          </p:cNvPr>
          <p:cNvSpPr txBox="1">
            <a:spLocks/>
          </p:cNvSpPr>
          <p:nvPr userDrawn="1"/>
        </p:nvSpPr>
        <p:spPr>
          <a:xfrm>
            <a:off x="9504903" y="136525"/>
            <a:ext cx="2201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ctr" defTabSz="914400" rtl="0" eaLnBrk="1" latinLnBrk="0" hangingPunct="1">
              <a:defRPr sz="700" kern="1200">
                <a:solidFill>
                  <a:schemeClr val="tx1">
                    <a:tint val="75000"/>
                  </a:schemeClr>
                </a:solidFill>
                <a:latin typeface="Gotham Bold" panose="0200050405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Noodplanning en crisisbeheer | Limburg</a:t>
            </a:r>
          </a:p>
        </p:txBody>
      </p:sp>
      <p:sp>
        <p:nvSpPr>
          <p:cNvPr id="20" name="Tijdelijke aanduiding voor dianummer 5">
            <a:extLst>
              <a:ext uri="{FF2B5EF4-FFF2-40B4-BE49-F238E27FC236}">
                <a16:creationId xmlns:a16="http://schemas.microsoft.com/office/drawing/2014/main" id="{363EF9A0-3F95-474E-8B61-C64BD1A67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2182" y="6356349"/>
            <a:ext cx="484146" cy="36512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  <a:latin typeface="Gotham Bold" panose="02000504050000020004" pitchFamily="2" charset="0"/>
              </a:defRPr>
            </a:lvl1pPr>
          </a:lstStyle>
          <a:p>
            <a:fld id="{330FA06F-6210-4F65-9FD7-F3DB4BB399B2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527914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m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3449C1-5C63-4B3F-96CC-F2E3C8CD73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30840" y="2781300"/>
            <a:ext cx="8421373" cy="367188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otham" panose="02000504050000020004" pitchFamily="2" charset="0"/>
              <a:buNone/>
              <a:tabLst/>
              <a:defRPr sz="2000">
                <a:solidFill>
                  <a:srgbClr val="383838"/>
                </a:solidFill>
                <a:latin typeface="Metropolis Light" panose="00000400000000000000" pitchFamily="2" charset="0"/>
              </a:defRPr>
            </a:lvl1pPr>
            <a:lvl2pPr>
              <a:defRPr>
                <a:latin typeface="Gotham Bold" panose="02000504050000020004" pitchFamily="2" charset="0"/>
              </a:defRPr>
            </a:lvl2pPr>
            <a:lvl3pPr>
              <a:defRPr>
                <a:latin typeface="Gotham Bold" panose="02000504050000020004" pitchFamily="2" charset="0"/>
              </a:defRPr>
            </a:lvl3pPr>
            <a:lvl4pPr>
              <a:defRPr>
                <a:latin typeface="Gotham Bold" panose="02000504050000020004" pitchFamily="2" charset="0"/>
              </a:defRPr>
            </a:lvl4pPr>
            <a:lvl5pPr>
              <a:defRPr>
                <a:latin typeface="Gotham Bold" panose="02000504050000020004" pitchFamily="2" charset="0"/>
              </a:defRPr>
            </a:lvl5pPr>
          </a:lstStyle>
          <a:p>
            <a:pPr lvl="0"/>
            <a:r>
              <a:rPr lang="nl-BE" dirty="0"/>
              <a:t>01 </a:t>
            </a:r>
            <a:r>
              <a:rPr lang="nl-BE" dirty="0" err="1"/>
              <a:t>Lorem</a:t>
            </a:r>
            <a:r>
              <a:rPr lang="nl-BE" dirty="0"/>
              <a:t> </a:t>
            </a:r>
            <a:r>
              <a:rPr lang="nl-BE" dirty="0" err="1"/>
              <a:t>ipsum</a:t>
            </a:r>
            <a:r>
              <a:rPr lang="nl-BE" dirty="0"/>
              <a:t> </a:t>
            </a:r>
            <a:r>
              <a:rPr lang="nl-BE" dirty="0" err="1"/>
              <a:t>dolor</a:t>
            </a:r>
            <a:r>
              <a:rPr lang="nl-BE" dirty="0"/>
              <a:t> </a:t>
            </a:r>
            <a:r>
              <a:rPr lang="nl-BE" dirty="0" err="1"/>
              <a:t>sit</a:t>
            </a:r>
            <a:r>
              <a:rPr lang="nl-BE" dirty="0"/>
              <a:t> </a:t>
            </a:r>
            <a:r>
              <a:rPr lang="nl-BE" dirty="0" err="1"/>
              <a:t>amet</a:t>
            </a:r>
            <a:endParaRPr lang="nl-BE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otham" panose="02000504050000020004" pitchFamily="2" charset="0"/>
              <a:buNone/>
              <a:tabLst/>
              <a:defRPr/>
            </a:pPr>
            <a:r>
              <a:rPr lang="nl-BE" dirty="0"/>
              <a:t>02 </a:t>
            </a:r>
            <a:r>
              <a:rPr lang="nl-BE" dirty="0" err="1"/>
              <a:t>Lorem</a:t>
            </a:r>
            <a:r>
              <a:rPr lang="nl-BE" dirty="0"/>
              <a:t> </a:t>
            </a:r>
            <a:r>
              <a:rPr lang="nl-BE" dirty="0" err="1"/>
              <a:t>ipsum</a:t>
            </a:r>
            <a:r>
              <a:rPr lang="nl-BE" dirty="0"/>
              <a:t> </a:t>
            </a:r>
            <a:r>
              <a:rPr lang="nl-BE" dirty="0" err="1"/>
              <a:t>dolor</a:t>
            </a:r>
            <a:r>
              <a:rPr lang="nl-BE" dirty="0"/>
              <a:t> </a:t>
            </a:r>
            <a:r>
              <a:rPr lang="nl-BE" dirty="0" err="1"/>
              <a:t>sit</a:t>
            </a:r>
            <a:r>
              <a:rPr lang="nl-BE" dirty="0"/>
              <a:t> </a:t>
            </a:r>
            <a:r>
              <a:rPr lang="nl-BE" dirty="0" err="1"/>
              <a:t>amet</a:t>
            </a:r>
            <a:endParaRPr lang="nl-BE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otham" panose="02000504050000020004" pitchFamily="2" charset="0"/>
              <a:buNone/>
              <a:tabLst/>
              <a:defRPr/>
            </a:pPr>
            <a:r>
              <a:rPr lang="nl-BE" dirty="0"/>
              <a:t>03 </a:t>
            </a:r>
            <a:r>
              <a:rPr lang="nl-BE" dirty="0" err="1"/>
              <a:t>Lorem</a:t>
            </a:r>
            <a:r>
              <a:rPr lang="nl-BE" dirty="0"/>
              <a:t> </a:t>
            </a:r>
            <a:r>
              <a:rPr lang="nl-BE" dirty="0" err="1"/>
              <a:t>ipsum</a:t>
            </a:r>
            <a:r>
              <a:rPr lang="nl-BE" dirty="0"/>
              <a:t> </a:t>
            </a:r>
            <a:r>
              <a:rPr lang="nl-BE" dirty="0" err="1"/>
              <a:t>dolor</a:t>
            </a:r>
            <a:r>
              <a:rPr lang="nl-BE" dirty="0"/>
              <a:t> </a:t>
            </a:r>
            <a:r>
              <a:rPr lang="nl-BE" dirty="0" err="1"/>
              <a:t>sit</a:t>
            </a:r>
            <a:r>
              <a:rPr lang="nl-BE" dirty="0"/>
              <a:t> </a:t>
            </a:r>
            <a:r>
              <a:rPr lang="nl-BE" dirty="0" err="1"/>
              <a:t>amet</a:t>
            </a:r>
            <a:endParaRPr lang="nl-BE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otham" panose="02000504050000020004" pitchFamily="2" charset="0"/>
              <a:buNone/>
              <a:tabLst/>
              <a:defRPr/>
            </a:pPr>
            <a:r>
              <a:rPr lang="nl-BE" dirty="0"/>
              <a:t>04 </a:t>
            </a:r>
            <a:r>
              <a:rPr lang="nl-BE" dirty="0" err="1"/>
              <a:t>Lorem</a:t>
            </a:r>
            <a:r>
              <a:rPr lang="nl-BE" dirty="0"/>
              <a:t> </a:t>
            </a:r>
            <a:r>
              <a:rPr lang="nl-BE" dirty="0" err="1"/>
              <a:t>ipsum</a:t>
            </a:r>
            <a:r>
              <a:rPr lang="nl-BE" dirty="0"/>
              <a:t> </a:t>
            </a:r>
            <a:r>
              <a:rPr lang="nl-BE" dirty="0" err="1"/>
              <a:t>dolor</a:t>
            </a:r>
            <a:r>
              <a:rPr lang="nl-BE" dirty="0"/>
              <a:t> </a:t>
            </a:r>
            <a:r>
              <a:rPr lang="nl-BE" dirty="0" err="1"/>
              <a:t>sit</a:t>
            </a:r>
            <a:r>
              <a:rPr lang="nl-BE" dirty="0"/>
              <a:t> </a:t>
            </a:r>
            <a:r>
              <a:rPr lang="nl-BE" dirty="0" err="1"/>
              <a:t>amet</a:t>
            </a:r>
            <a:endParaRPr lang="nl-BE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otham" panose="02000504050000020004" pitchFamily="2" charset="0"/>
              <a:buNone/>
              <a:tabLst/>
              <a:defRPr/>
            </a:pPr>
            <a:r>
              <a:rPr lang="nl-BE" dirty="0"/>
              <a:t>05 </a:t>
            </a:r>
            <a:r>
              <a:rPr lang="nl-BE" dirty="0" err="1"/>
              <a:t>Lorem</a:t>
            </a:r>
            <a:r>
              <a:rPr lang="nl-BE" dirty="0"/>
              <a:t> </a:t>
            </a:r>
            <a:r>
              <a:rPr lang="nl-BE" dirty="0" err="1"/>
              <a:t>ipsum</a:t>
            </a:r>
            <a:r>
              <a:rPr lang="nl-BE" dirty="0"/>
              <a:t> </a:t>
            </a:r>
            <a:r>
              <a:rPr lang="nl-BE" dirty="0" err="1"/>
              <a:t>dolor</a:t>
            </a:r>
            <a:r>
              <a:rPr lang="nl-BE" dirty="0"/>
              <a:t> </a:t>
            </a:r>
            <a:r>
              <a:rPr lang="nl-BE" dirty="0" err="1"/>
              <a:t>sit</a:t>
            </a:r>
            <a:r>
              <a:rPr lang="nl-BE" dirty="0"/>
              <a:t> </a:t>
            </a:r>
            <a:r>
              <a:rPr lang="nl-BE" dirty="0" err="1"/>
              <a:t>amet</a:t>
            </a:r>
            <a:endParaRPr lang="nl-BE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otham" panose="02000504050000020004" pitchFamily="2" charset="0"/>
              <a:buNone/>
              <a:tabLst/>
              <a:defRPr/>
            </a:pPr>
            <a:r>
              <a:rPr lang="nl-BE" dirty="0"/>
              <a:t>06 </a:t>
            </a:r>
            <a:r>
              <a:rPr lang="nl-BE" dirty="0" err="1"/>
              <a:t>Lorem</a:t>
            </a:r>
            <a:r>
              <a:rPr lang="nl-BE" dirty="0"/>
              <a:t> </a:t>
            </a:r>
            <a:r>
              <a:rPr lang="nl-BE" dirty="0" err="1"/>
              <a:t>ipsum</a:t>
            </a:r>
            <a:r>
              <a:rPr lang="nl-BE" dirty="0"/>
              <a:t> </a:t>
            </a:r>
            <a:r>
              <a:rPr lang="nl-BE" dirty="0" err="1"/>
              <a:t>dolor</a:t>
            </a:r>
            <a:r>
              <a:rPr lang="nl-BE" dirty="0"/>
              <a:t> </a:t>
            </a:r>
            <a:r>
              <a:rPr lang="nl-BE" dirty="0" err="1"/>
              <a:t>sit</a:t>
            </a:r>
            <a:r>
              <a:rPr lang="nl-BE" dirty="0"/>
              <a:t> </a:t>
            </a:r>
            <a:r>
              <a:rPr lang="nl-BE" dirty="0" err="1"/>
              <a:t>amet</a:t>
            </a:r>
            <a:endParaRPr lang="nl-BE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otham" panose="02000504050000020004" pitchFamily="2" charset="0"/>
              <a:buNone/>
              <a:tabLst/>
              <a:defRPr/>
            </a:pPr>
            <a:r>
              <a:rPr lang="nl-BE" dirty="0"/>
              <a:t>07 </a:t>
            </a:r>
            <a:r>
              <a:rPr lang="nl-BE" dirty="0" err="1"/>
              <a:t>Lorem</a:t>
            </a:r>
            <a:r>
              <a:rPr lang="nl-BE" dirty="0"/>
              <a:t> </a:t>
            </a:r>
            <a:r>
              <a:rPr lang="nl-BE" dirty="0" err="1"/>
              <a:t>ipsum</a:t>
            </a:r>
            <a:r>
              <a:rPr lang="nl-BE" dirty="0"/>
              <a:t> </a:t>
            </a:r>
            <a:r>
              <a:rPr lang="nl-BE" dirty="0" err="1"/>
              <a:t>dolor</a:t>
            </a:r>
            <a:r>
              <a:rPr lang="nl-BE" dirty="0"/>
              <a:t> </a:t>
            </a:r>
            <a:r>
              <a:rPr lang="nl-BE" dirty="0" err="1"/>
              <a:t>sit</a:t>
            </a:r>
            <a:r>
              <a:rPr lang="nl-BE" dirty="0"/>
              <a:t> </a:t>
            </a:r>
            <a:r>
              <a:rPr lang="nl-BE" dirty="0" err="1"/>
              <a:t>amet</a:t>
            </a:r>
            <a:endParaRPr lang="nl-BE" dirty="0"/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19373C0C-93A7-447C-9644-CE8A8B105DF3}"/>
              </a:ext>
            </a:extLst>
          </p:cNvPr>
          <p:cNvSpPr txBox="1">
            <a:spLocks/>
          </p:cNvSpPr>
          <p:nvPr userDrawn="1"/>
        </p:nvSpPr>
        <p:spPr>
          <a:xfrm>
            <a:off x="9504903" y="136525"/>
            <a:ext cx="2201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ctr" defTabSz="914400" rtl="0" eaLnBrk="1" latinLnBrk="0" hangingPunct="1">
              <a:defRPr sz="700" kern="1200">
                <a:solidFill>
                  <a:schemeClr val="tx1">
                    <a:tint val="75000"/>
                  </a:schemeClr>
                </a:solidFill>
                <a:latin typeface="Gotham Bold" panose="0200050405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Noodplanning en crisisbeheer | Limburg</a:t>
            </a:r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0632C53C-D2CA-4B5F-8D5B-A577C39C5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2182" y="6356349"/>
            <a:ext cx="484146" cy="365125"/>
          </a:xfrm>
          <a:prstGeom prst="rect">
            <a:avLst/>
          </a:prstGeom>
        </p:spPr>
        <p:txBody>
          <a:bodyPr/>
          <a:lstStyle>
            <a:lvl1pPr>
              <a:defRPr sz="900" b="1">
                <a:latin typeface="Gotham Bold" panose="02000504050000020004" pitchFamily="2" charset="0"/>
              </a:defRPr>
            </a:lvl1pPr>
          </a:lstStyle>
          <a:p>
            <a:fld id="{330FA06F-6210-4F65-9FD7-F3DB4BB399B2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5E977BFD-CD59-4035-BD3F-92CE9B5584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l="46736" t="53330" r="13"/>
          <a:stretch/>
        </p:blipFill>
        <p:spPr>
          <a:xfrm>
            <a:off x="-4843" y="-13675"/>
            <a:ext cx="3333750" cy="2972955"/>
          </a:xfrm>
          <a:prstGeom prst="rect">
            <a:avLst/>
          </a:prstGeom>
          <a:ln>
            <a:noFill/>
          </a:ln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0939C58-CD95-45E2-8226-E948FC4721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2274" y="188407"/>
            <a:ext cx="344860" cy="351702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C7CE9594-8B71-4E88-8ED5-F08CA495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36750" y="1484313"/>
            <a:ext cx="7895313" cy="6492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latin typeface="Metropolis Black" panose="00000A00000000000000" pitchFamily="2" charset="0"/>
              </a:defRPr>
            </a:lvl1pPr>
          </a:lstStyle>
          <a:p>
            <a:r>
              <a:rPr lang="nl-NL" dirty="0"/>
              <a:t>Programma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492544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19373C0C-93A7-447C-9644-CE8A8B105DF3}"/>
              </a:ext>
            </a:extLst>
          </p:cNvPr>
          <p:cNvSpPr txBox="1">
            <a:spLocks/>
          </p:cNvSpPr>
          <p:nvPr userDrawn="1"/>
        </p:nvSpPr>
        <p:spPr>
          <a:xfrm>
            <a:off x="9504903" y="136525"/>
            <a:ext cx="2201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ctr" defTabSz="914400" rtl="0" eaLnBrk="1" latinLnBrk="0" hangingPunct="1">
              <a:defRPr sz="700" kern="1200">
                <a:solidFill>
                  <a:schemeClr val="tx1">
                    <a:tint val="75000"/>
                  </a:schemeClr>
                </a:solidFill>
                <a:latin typeface="Gotham Bold" panose="0200050405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Noodplanning en crisisbeheer | Limburg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96EA0FE-E71B-4773-AF18-69EE439762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l="46736" t="53330" r="13"/>
          <a:stretch/>
        </p:blipFill>
        <p:spPr>
          <a:xfrm>
            <a:off x="-4843" y="-13675"/>
            <a:ext cx="3333750" cy="2972955"/>
          </a:xfrm>
          <a:prstGeom prst="rect">
            <a:avLst/>
          </a:prstGeom>
          <a:ln>
            <a:noFill/>
          </a:ln>
        </p:spPr>
      </p:pic>
      <p:sp>
        <p:nvSpPr>
          <p:cNvPr id="13" name="Tijdelijke aanduiding voor dianummer 5">
            <a:extLst>
              <a:ext uri="{FF2B5EF4-FFF2-40B4-BE49-F238E27FC236}">
                <a16:creationId xmlns:a16="http://schemas.microsoft.com/office/drawing/2014/main" id="{33744D82-8237-4D4D-951C-7FC0DDFC9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2182" y="6356349"/>
            <a:ext cx="484146" cy="365125"/>
          </a:xfrm>
          <a:prstGeom prst="rect">
            <a:avLst/>
          </a:prstGeom>
        </p:spPr>
        <p:txBody>
          <a:bodyPr/>
          <a:lstStyle>
            <a:lvl1pPr>
              <a:defRPr sz="900" b="1">
                <a:latin typeface="Gotham Bold" panose="02000504050000020004" pitchFamily="2" charset="0"/>
              </a:defRPr>
            </a:lvl1pPr>
          </a:lstStyle>
          <a:p>
            <a:fld id="{330FA06F-6210-4F65-9FD7-F3DB4BB399B2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D3A6869-B01D-4474-B8C1-8152FF9E67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2274" y="188407"/>
            <a:ext cx="344860" cy="351702"/>
          </a:xfrm>
          <a:prstGeom prst="rect">
            <a:avLst/>
          </a:prstGeom>
        </p:spPr>
      </p:pic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8508C568-FD7E-4F34-99EF-9E70FDBF60B8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924594" y="3644735"/>
            <a:ext cx="9427620" cy="2785905"/>
          </a:xfrm>
          <a:prstGeom prst="rect">
            <a:avLst/>
          </a:prstGeom>
        </p:spPr>
        <p:txBody>
          <a:bodyPr/>
          <a:lstStyle>
            <a:lvl1pPr marL="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Gotham" panose="02000504050000020004" pitchFamily="2" charset="0"/>
              <a:buChar char="&gt;"/>
              <a:tabLst/>
              <a:defRPr sz="2000">
                <a:solidFill>
                  <a:srgbClr val="383838"/>
                </a:solidFill>
                <a:latin typeface="Metropolis Light" panose="00000400000000000000" pitchFamily="2" charset="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Gotham" panose="02000504050000020004" pitchFamily="2" charset="0"/>
              <a:buNone/>
              <a:tabLst/>
              <a:defRPr>
                <a:solidFill>
                  <a:srgbClr val="383838"/>
                </a:solidFill>
                <a:latin typeface="Metropolis Light" panose="00000400000000000000" pitchFamily="2" charset="0"/>
              </a:defRPr>
            </a:lvl2pPr>
            <a:lvl3pPr>
              <a:defRPr>
                <a:solidFill>
                  <a:srgbClr val="383838"/>
                </a:solidFill>
                <a:latin typeface="Gotham Bold" panose="02000504050000020004" pitchFamily="2" charset="0"/>
              </a:defRPr>
            </a:lvl3pPr>
            <a:lvl4pPr>
              <a:defRPr>
                <a:solidFill>
                  <a:srgbClr val="383838"/>
                </a:solidFill>
                <a:latin typeface="Gotham Bold" panose="02000504050000020004" pitchFamily="2" charset="0"/>
              </a:defRPr>
            </a:lvl4pPr>
            <a:lvl5pPr>
              <a:defRPr>
                <a:solidFill>
                  <a:srgbClr val="383838"/>
                </a:solidFill>
                <a:latin typeface="Gotham Bold" panose="02000504050000020004" pitchFamily="2" charset="0"/>
              </a:defRPr>
            </a:lvl5pPr>
          </a:lstStyle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Gotham" panose="02000504050000020004" pitchFamily="2" charset="0"/>
              <a:buChar char="&gt;"/>
              <a:tabLst/>
              <a:defRPr/>
            </a:pP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endParaRPr lang="nl-NL" dirty="0"/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Gotham" panose="02000504050000020004" pitchFamily="2" charset="0"/>
              <a:buChar char="&gt;"/>
              <a:tabLst/>
              <a:defRPr/>
            </a:pP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endParaRPr lang="nl-NL" dirty="0"/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Gotham" panose="02000504050000020004" pitchFamily="2" charset="0"/>
              <a:buChar char="&gt;"/>
              <a:tabLst/>
              <a:defRPr/>
            </a:pP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endParaRPr lang="nl-NL" dirty="0"/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Gotham" panose="02000504050000020004" pitchFamily="2" charset="0"/>
              <a:buChar char="&gt;"/>
              <a:tabLst/>
              <a:defRPr/>
            </a:pP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endParaRPr lang="nl-NL" dirty="0"/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Gotham" panose="02000504050000020004" pitchFamily="2" charset="0"/>
              <a:buChar char="&gt;"/>
              <a:tabLst/>
              <a:defRPr/>
            </a:pPr>
            <a:endParaRPr lang="nl-NL" dirty="0"/>
          </a:p>
        </p:txBody>
      </p:sp>
      <p:sp>
        <p:nvSpPr>
          <p:cNvPr id="25" name="Titel 24">
            <a:extLst>
              <a:ext uri="{FF2B5EF4-FFF2-40B4-BE49-F238E27FC236}">
                <a16:creationId xmlns:a16="http://schemas.microsoft.com/office/drawing/2014/main" id="{9E0CB063-3C73-4D28-B6D8-3DDB2D3075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8668" y="1497460"/>
            <a:ext cx="10503545" cy="6361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latin typeface="Metropolis Black" panose="00000A00000000000000" pitchFamily="2" charset="0"/>
              </a:defRPr>
            </a:lvl1pPr>
          </a:lstStyle>
          <a:p>
            <a:r>
              <a:rPr lang="nl-NL" dirty="0"/>
              <a:t>01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endParaRPr lang="nl-BE" dirty="0"/>
          </a:p>
        </p:txBody>
      </p:sp>
      <p:sp>
        <p:nvSpPr>
          <p:cNvPr id="27" name="Tijdelijke aanduiding voor tekst 26">
            <a:extLst>
              <a:ext uri="{FF2B5EF4-FFF2-40B4-BE49-F238E27FC236}">
                <a16:creationId xmlns:a16="http://schemas.microsoft.com/office/drawing/2014/main" id="{12D25263-7044-4A5D-986E-CD92ECC98A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4594" y="2781300"/>
            <a:ext cx="9427620" cy="5762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200">
                <a:latin typeface="Metropolis" panose="00000800000000000000" pitchFamily="2" charset="0"/>
              </a:defRPr>
            </a:lvl1pPr>
          </a:lstStyle>
          <a:p>
            <a:pPr lvl="0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087001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19373C0C-93A7-447C-9644-CE8A8B105DF3}"/>
              </a:ext>
            </a:extLst>
          </p:cNvPr>
          <p:cNvSpPr txBox="1">
            <a:spLocks/>
          </p:cNvSpPr>
          <p:nvPr userDrawn="1"/>
        </p:nvSpPr>
        <p:spPr>
          <a:xfrm>
            <a:off x="9504903" y="136525"/>
            <a:ext cx="2201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ctr" defTabSz="914400" rtl="0" eaLnBrk="1" latinLnBrk="0" hangingPunct="1">
              <a:defRPr sz="700" kern="1200">
                <a:solidFill>
                  <a:schemeClr val="tx1">
                    <a:tint val="75000"/>
                  </a:schemeClr>
                </a:solidFill>
                <a:latin typeface="Gotham Bold" panose="0200050405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Noodplanning en crisisbeheer | Limburg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96EA0FE-E71B-4773-AF18-69EE439762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l="46736" t="53330" r="13"/>
          <a:stretch/>
        </p:blipFill>
        <p:spPr>
          <a:xfrm>
            <a:off x="-4843" y="-13675"/>
            <a:ext cx="3333750" cy="2972955"/>
          </a:xfrm>
          <a:prstGeom prst="rect">
            <a:avLst/>
          </a:prstGeom>
          <a:ln>
            <a:noFill/>
          </a:ln>
        </p:spPr>
      </p:pic>
      <p:sp>
        <p:nvSpPr>
          <p:cNvPr id="13" name="Tijdelijke aanduiding voor dianummer 5">
            <a:extLst>
              <a:ext uri="{FF2B5EF4-FFF2-40B4-BE49-F238E27FC236}">
                <a16:creationId xmlns:a16="http://schemas.microsoft.com/office/drawing/2014/main" id="{33744D82-8237-4D4D-951C-7FC0DDFC9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2182" y="6356349"/>
            <a:ext cx="484146" cy="365125"/>
          </a:xfrm>
          <a:prstGeom prst="rect">
            <a:avLst/>
          </a:prstGeom>
        </p:spPr>
        <p:txBody>
          <a:bodyPr/>
          <a:lstStyle>
            <a:lvl1pPr>
              <a:defRPr sz="900" b="1">
                <a:latin typeface="Gotham Bold" panose="02000504050000020004" pitchFamily="2" charset="0"/>
              </a:defRPr>
            </a:lvl1pPr>
          </a:lstStyle>
          <a:p>
            <a:fld id="{330FA06F-6210-4F65-9FD7-F3DB4BB399B2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D3A6869-B01D-4474-B8C1-8152FF9E67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2274" y="188407"/>
            <a:ext cx="344860" cy="351702"/>
          </a:xfrm>
          <a:prstGeom prst="rect">
            <a:avLst/>
          </a:prstGeom>
        </p:spPr>
      </p:pic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8508C568-FD7E-4F34-99EF-9E70FDBF60B8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924594" y="2781300"/>
            <a:ext cx="9427620" cy="365481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2400"/>
              </a:spcAft>
              <a:buClrTx/>
              <a:buSzTx/>
              <a:buFont typeface="Gotham" panose="02000504050000020004" pitchFamily="2" charset="0"/>
              <a:buNone/>
              <a:tabLst/>
              <a:defRPr sz="2000">
                <a:solidFill>
                  <a:srgbClr val="383838"/>
                </a:solidFill>
                <a:latin typeface="Metropolis Light" panose="00000400000000000000" pitchFamily="2" charset="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Gotham" panose="02000504050000020004" pitchFamily="2" charset="0"/>
              <a:buNone/>
              <a:tabLst/>
              <a:defRPr>
                <a:solidFill>
                  <a:srgbClr val="383838"/>
                </a:solidFill>
                <a:latin typeface="Metropolis Light" panose="00000400000000000000" pitchFamily="2" charset="0"/>
              </a:defRPr>
            </a:lvl2pPr>
            <a:lvl3pPr>
              <a:defRPr>
                <a:solidFill>
                  <a:srgbClr val="383838"/>
                </a:solidFill>
                <a:latin typeface="Gotham Bold" panose="02000504050000020004" pitchFamily="2" charset="0"/>
              </a:defRPr>
            </a:lvl3pPr>
            <a:lvl4pPr>
              <a:defRPr>
                <a:solidFill>
                  <a:srgbClr val="383838"/>
                </a:solidFill>
                <a:latin typeface="Gotham Bold" panose="02000504050000020004" pitchFamily="2" charset="0"/>
              </a:defRPr>
            </a:lvl4pPr>
            <a:lvl5pPr>
              <a:defRPr>
                <a:solidFill>
                  <a:srgbClr val="383838"/>
                </a:solidFill>
                <a:latin typeface="Gotham Bold" panose="02000504050000020004" pitchFamily="2" charset="0"/>
              </a:defRPr>
            </a:lvl5pPr>
          </a:lstStyle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Gotham" panose="02000504050000020004" pitchFamily="2" charset="0"/>
              <a:buChar char="&gt;"/>
              <a:tabLst/>
              <a:defRPr/>
            </a:pP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endParaRPr lang="nl-NL" dirty="0"/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Gotham" panose="02000504050000020004" pitchFamily="2" charset="0"/>
              <a:buChar char="&gt;"/>
              <a:tabLst/>
              <a:defRPr/>
            </a:pP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endParaRPr lang="nl-NL" dirty="0"/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Gotham" panose="02000504050000020004" pitchFamily="2" charset="0"/>
              <a:buChar char="&gt;"/>
              <a:tabLst/>
              <a:defRPr/>
            </a:pP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endParaRPr lang="nl-NL" dirty="0"/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Gotham" panose="02000504050000020004" pitchFamily="2" charset="0"/>
              <a:buChar char="&gt;"/>
              <a:tabLst/>
              <a:defRPr/>
            </a:pP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endParaRPr lang="nl-NL" dirty="0"/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Gotham" panose="02000504050000020004" pitchFamily="2" charset="0"/>
              <a:buChar char="&gt;"/>
              <a:tabLst/>
              <a:defRPr/>
            </a:pPr>
            <a:endParaRPr lang="nl-NL" dirty="0"/>
          </a:p>
        </p:txBody>
      </p:sp>
      <p:sp>
        <p:nvSpPr>
          <p:cNvPr id="25" name="Titel 24">
            <a:extLst>
              <a:ext uri="{FF2B5EF4-FFF2-40B4-BE49-F238E27FC236}">
                <a16:creationId xmlns:a16="http://schemas.microsoft.com/office/drawing/2014/main" id="{9E0CB063-3C73-4D28-B6D8-3DDB2D3075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8668" y="1497460"/>
            <a:ext cx="10503545" cy="6361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latin typeface="Metropolis Black" panose="00000A00000000000000" pitchFamily="2" charset="0"/>
              </a:defRPr>
            </a:lvl1pPr>
          </a:lstStyle>
          <a:p>
            <a:r>
              <a:rPr lang="nl-NL" dirty="0"/>
              <a:t>01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308248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slide 2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C08B62-B351-4A44-A1E1-8B564AF109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1075"/>
            <a:ext cx="10514012" cy="5032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rgbClr val="383838"/>
                </a:solidFill>
                <a:latin typeface="Metropolis Black" panose="00000A00000000000000" pitchFamily="2" charset="0"/>
              </a:defRPr>
            </a:lvl1pPr>
          </a:lstStyle>
          <a:p>
            <a:r>
              <a:rPr lang="nl-BE" dirty="0"/>
              <a:t>01 </a:t>
            </a:r>
            <a:r>
              <a:rPr lang="nl-BE" dirty="0" err="1"/>
              <a:t>Lorem</a:t>
            </a:r>
            <a:r>
              <a:rPr lang="nl-BE" dirty="0"/>
              <a:t> </a:t>
            </a:r>
            <a:r>
              <a:rPr lang="nl-BE" dirty="0" err="1"/>
              <a:t>ipsum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3449C1-5C63-4B3F-96CC-F2E3C8CD73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19288" y="2136371"/>
            <a:ext cx="9434511" cy="43164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Gotham" panose="02000504050000020004" pitchFamily="2" charset="0"/>
              <a:buChar char="&gt;"/>
              <a:tabLst/>
              <a:defRPr sz="2000" b="0">
                <a:solidFill>
                  <a:srgbClr val="383838"/>
                </a:solidFill>
                <a:latin typeface="Metropolis Light" panose="00000400000000000000" pitchFamily="2" charset="0"/>
              </a:defRPr>
            </a:lvl1pPr>
            <a:lvl2pPr>
              <a:defRPr sz="2000" b="0">
                <a:latin typeface="Metropolis Light" panose="00000400000000000000" pitchFamily="2" charset="0"/>
              </a:defRPr>
            </a:lvl2pPr>
            <a:lvl3pPr marL="914400" indent="0">
              <a:buNone/>
              <a:defRPr sz="1800" b="0">
                <a:latin typeface="Metropolis Light" panose="00000400000000000000" pitchFamily="2" charset="0"/>
              </a:defRPr>
            </a:lvl3pPr>
            <a:lvl4pPr>
              <a:defRPr sz="1800" b="0">
                <a:latin typeface="Metropolis Light" panose="00000400000000000000" pitchFamily="2" charset="0"/>
              </a:defRPr>
            </a:lvl4pPr>
            <a:lvl5pPr>
              <a:defRPr sz="1800">
                <a:latin typeface="Metropolis Light" panose="00000400000000000000" pitchFamily="2" charset="0"/>
              </a:defRPr>
            </a:lvl5pPr>
            <a:lvl6pPr>
              <a:defRPr sz="1800">
                <a:latin typeface="Metropolis Light" panose="00000400000000000000" pitchFamily="2" charset="0"/>
              </a:defRPr>
            </a:lvl6pPr>
          </a:lstStyle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Gotham" panose="02000504050000020004" pitchFamily="2" charset="0"/>
              <a:buChar char="&gt;"/>
              <a:tabLst/>
              <a:defRPr/>
            </a:pP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endParaRPr lang="nl-NL" dirty="0"/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Gotham" panose="02000504050000020004" pitchFamily="2" charset="0"/>
              <a:buChar char="&gt;"/>
              <a:tabLst/>
              <a:defRPr/>
            </a:pP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endParaRPr lang="nl-NL" dirty="0"/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Gotham" panose="02000504050000020004" pitchFamily="2" charset="0"/>
              <a:buChar char="&gt;"/>
              <a:tabLst/>
              <a:defRPr/>
            </a:pP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endParaRPr lang="nl-NL" dirty="0"/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Gotham" panose="02000504050000020004" pitchFamily="2" charset="0"/>
              <a:buChar char="&gt;"/>
              <a:tabLst/>
              <a:defRPr/>
            </a:pP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endParaRPr lang="nl-NL" dirty="0"/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Gotham" panose="02000504050000020004" pitchFamily="2" charset="0"/>
              <a:buChar char="&gt;"/>
              <a:tabLst/>
              <a:defRPr/>
            </a:pP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endParaRPr lang="nl-NL" dirty="0"/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Gotham" panose="02000504050000020004" pitchFamily="2" charset="0"/>
              <a:buChar char="&gt;"/>
              <a:tabLst/>
              <a:defRPr/>
            </a:pPr>
            <a:endParaRPr lang="nl-NL" dirty="0"/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Gotham" panose="02000504050000020004" pitchFamily="2" charset="0"/>
              <a:buChar char="&gt;"/>
              <a:tabLst/>
              <a:defRPr/>
            </a:pPr>
            <a:endParaRPr lang="nl-NL" dirty="0"/>
          </a:p>
          <a:p>
            <a:pPr lvl="0"/>
            <a:endParaRPr lang="nl-BE" dirty="0"/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19373C0C-93A7-447C-9644-CE8A8B105DF3}"/>
              </a:ext>
            </a:extLst>
          </p:cNvPr>
          <p:cNvSpPr txBox="1">
            <a:spLocks/>
          </p:cNvSpPr>
          <p:nvPr userDrawn="1"/>
        </p:nvSpPr>
        <p:spPr>
          <a:xfrm>
            <a:off x="9504903" y="136525"/>
            <a:ext cx="2201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ctr" defTabSz="914400" rtl="0" eaLnBrk="1" latinLnBrk="0" hangingPunct="1">
              <a:defRPr sz="700" kern="1200">
                <a:solidFill>
                  <a:schemeClr val="tx1">
                    <a:tint val="75000"/>
                  </a:schemeClr>
                </a:solidFill>
                <a:latin typeface="Gotham Bold" panose="0200050405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Noodplanning en crisisbeheer | Limburg</a:t>
            </a:r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0632C53C-D2CA-4B5F-8D5B-A577C39C5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2182" y="6356349"/>
            <a:ext cx="484146" cy="365125"/>
          </a:xfrm>
          <a:prstGeom prst="rect">
            <a:avLst/>
          </a:prstGeom>
        </p:spPr>
        <p:txBody>
          <a:bodyPr/>
          <a:lstStyle>
            <a:lvl1pPr>
              <a:defRPr sz="900" b="1">
                <a:latin typeface="Gotham Bold" panose="02000504050000020004" pitchFamily="2" charset="0"/>
              </a:defRPr>
            </a:lvl1pPr>
          </a:lstStyle>
          <a:p>
            <a:fld id="{330FA06F-6210-4F65-9FD7-F3DB4BB399B2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36" name="Afbeelding 35">
            <a:extLst>
              <a:ext uri="{FF2B5EF4-FFF2-40B4-BE49-F238E27FC236}">
                <a16:creationId xmlns:a16="http://schemas.microsoft.com/office/drawing/2014/main" id="{E9C8251E-80F3-4C3F-B830-17BEA954E5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l="46736" t="53330" r="13"/>
          <a:stretch/>
        </p:blipFill>
        <p:spPr>
          <a:xfrm>
            <a:off x="-4843" y="-13675"/>
            <a:ext cx="3333750" cy="2972955"/>
          </a:xfrm>
          <a:prstGeom prst="rect">
            <a:avLst/>
          </a:prstGeom>
          <a:ln>
            <a:noFill/>
          </a:ln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FC63A5CA-55C5-455C-9DDC-7A07FC85C1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2274" y="188407"/>
            <a:ext cx="344860" cy="35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120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DE8A980-4744-41E7-A799-67760F55F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1075"/>
            <a:ext cx="10515600" cy="503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1146AE6-0C87-434C-A3C5-D9974F1E6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B0032F9A-4085-413B-A605-AD63189771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2267" y="6356349"/>
            <a:ext cx="844061" cy="365125"/>
          </a:xfrm>
          <a:prstGeom prst="rect">
            <a:avLst/>
          </a:prstGeom>
        </p:spPr>
        <p:txBody>
          <a:bodyPr/>
          <a:lstStyle>
            <a:lvl1pPr>
              <a:defRPr sz="900" b="1">
                <a:latin typeface="Gotham Bold" panose="02000504050000020004" pitchFamily="2" charset="0"/>
              </a:defRPr>
            </a:lvl1pPr>
          </a:lstStyle>
          <a:p>
            <a:fld id="{330FA06F-6210-4F65-9FD7-F3DB4BB399B2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90594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83838"/>
          </a:solidFill>
          <a:latin typeface="Metropolis Black" panose="00000A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Gotham" panose="02000504050000020004" pitchFamily="2" charset="0"/>
        <a:buChar char="&gt;"/>
        <a:defRPr sz="2800" kern="1200">
          <a:solidFill>
            <a:schemeClr val="tx1"/>
          </a:solidFill>
          <a:latin typeface="Metropolis Light" panose="000004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Gotham" panose="02000504050000020004" pitchFamily="2" charset="0"/>
        <a:buChar char="&gt;"/>
        <a:defRPr sz="2400" kern="1200">
          <a:solidFill>
            <a:schemeClr val="tx1"/>
          </a:solidFill>
          <a:latin typeface="Metropolis Light" panose="000004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Gotham" panose="02000504050000020004" pitchFamily="2" charset="0"/>
        <a:buChar char="&gt;"/>
        <a:defRPr sz="2000" kern="1200">
          <a:solidFill>
            <a:schemeClr val="tx1"/>
          </a:solidFill>
          <a:latin typeface="Metropolis Light" panose="000004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Gotham" panose="02000504050000020004" pitchFamily="2" charset="0"/>
        <a:buChar char="&gt;"/>
        <a:defRPr sz="1800" kern="1200">
          <a:solidFill>
            <a:schemeClr val="tx1"/>
          </a:solidFill>
          <a:latin typeface="Metropolis Light" panose="000004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Gotham" panose="02000504050000020004" pitchFamily="2" charset="0"/>
        <a:buChar char="&gt;"/>
        <a:defRPr sz="1800" kern="1200">
          <a:solidFill>
            <a:schemeClr val="tx1"/>
          </a:solidFill>
          <a:latin typeface="Metropolis Light" panose="000004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timer&amp;oq=timer&amp;gs_lcrp=EgZjaHJvbWUqBggAEEUYOzIGCAAQRRg7MgcIARAAGIAEMg0IAhAAGIMBGLEDGIAEMgcIAxAAGIAEMgcIBBAAGIAEMgcIBRAAGIAEMgcIBhAAGIAEMgcIBxAAGIAEMgcICBAAGIAE0gEHNTgwajBqMagCALACAA&amp;sourceid=chrome&amp;ie=UTF-8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va.com/design/DAF8xzgzwvI/3hOX1HbcESemDQVvrJIKpQ/edi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va.com/design/DAF77HNt44c/nZmVjCjmTchrPSdGdNtSQg/edi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D25705-F34F-4C37-9462-FFD326B52F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Workshop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54A6D5B-0D77-4BDF-AB62-4FF0E25CB0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385" y="4685235"/>
            <a:ext cx="5652207" cy="1331003"/>
          </a:xfrm>
        </p:spPr>
        <p:txBody>
          <a:bodyPr/>
          <a:lstStyle/>
          <a:p>
            <a:r>
              <a:rPr lang="nl-BE" dirty="0"/>
              <a:t>Informatiemanagement</a:t>
            </a:r>
          </a:p>
        </p:txBody>
      </p:sp>
    </p:spTree>
    <p:extLst>
      <p:ext uri="{BB962C8B-B14F-4D97-AF65-F5344CB8AC3E}">
        <p14:creationId xmlns:p14="http://schemas.microsoft.com/office/powerpoint/2010/main" val="2295407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7E5EB08-ACD5-4F4B-B4EE-A91F5350A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750" y="2777359"/>
            <a:ext cx="8421373" cy="3095625"/>
          </a:xfrm>
        </p:spPr>
        <p:txBody>
          <a:bodyPr>
            <a:normAutofit/>
          </a:bodyPr>
          <a:lstStyle/>
          <a:p>
            <a:pPr marL="342900" indent="-342900">
              <a:buFont typeface="Metropolis Light" panose="00000400000000000000" pitchFamily="2" charset="0"/>
              <a:buChar char="&gt;"/>
            </a:pPr>
            <a:r>
              <a:rPr lang="nl-BE" dirty="0"/>
              <a:t>Timer: </a:t>
            </a:r>
            <a:r>
              <a:rPr lang="nl-BE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05:00 - Google Zoeken</a:t>
            </a:r>
            <a:endParaRPr lang="nl-BE" dirty="0"/>
          </a:p>
          <a:p>
            <a:pPr marL="1028700" lvl="1" indent="-342900">
              <a:buFont typeface="Metropolis Light" panose="00000400000000000000" pitchFamily="2" charset="0"/>
              <a:buChar char="&gt;"/>
            </a:pPr>
            <a:endParaRPr lang="nl-BE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556A1F4-9261-4B76-AED1-2A8C1B5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FA06F-6210-4F65-9FD7-F3DB4BB399B2}" type="slidenum">
              <a:rPr kumimoji="0" lang="nl-BE" sz="900" b="1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Gotham Bold" panose="02000504050000020004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BE" sz="900" b="1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Gotham Bold" panose="0200050405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142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75D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A4B28E0-0922-4F6E-B584-6EB6F3C9C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FA06F-6210-4F65-9FD7-F3DB4BB399B2}" type="slidenum">
              <a:rPr kumimoji="0" lang="nl-BE" sz="900" b="1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Gotham Bold" panose="02000504050000020004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BE" sz="900" b="1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Gotham Bold" panose="02000504050000020004" pitchFamily="2" charset="0"/>
              <a:ea typeface="+mn-ea"/>
              <a:cs typeface="+mn-cs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F116952-35EA-329E-C114-A3511441B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1805" y="2969186"/>
            <a:ext cx="5468389" cy="919627"/>
          </a:xfrm>
        </p:spPr>
        <p:txBody>
          <a:bodyPr/>
          <a:lstStyle/>
          <a:p>
            <a:pPr algn="ctr"/>
            <a:r>
              <a:rPr lang="nl-BE" sz="5400" dirty="0">
                <a:solidFill>
                  <a:schemeClr val="bg1"/>
                </a:solidFill>
              </a:rPr>
              <a:t>Bedankt! </a:t>
            </a:r>
            <a:r>
              <a:rPr lang="nl-BE" sz="5400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nl-BE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2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7E5EB08-ACD5-4F4B-B4EE-A91F5350A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750" y="2777359"/>
            <a:ext cx="8421373" cy="3095625"/>
          </a:xfrm>
        </p:spPr>
        <p:txBody>
          <a:bodyPr>
            <a:normAutofit/>
          </a:bodyPr>
          <a:lstStyle/>
          <a:p>
            <a:pPr marL="342900" indent="-342900">
              <a:buFont typeface="Metropolis Light" panose="00000400000000000000" pitchFamily="2" charset="0"/>
              <a:buChar char="&gt;"/>
            </a:pPr>
            <a:r>
              <a:rPr lang="nl-BE" dirty="0"/>
              <a:t>Belang informatiemanagement en rapportering </a:t>
            </a:r>
          </a:p>
          <a:p>
            <a:pPr marL="342900" indent="-342900">
              <a:buFont typeface="Metropolis Light" panose="00000400000000000000" pitchFamily="2" charset="0"/>
              <a:buChar char="&gt;"/>
            </a:pPr>
            <a:r>
              <a:rPr lang="nl-BE" dirty="0"/>
              <a:t>Verloop workshop </a:t>
            </a:r>
          </a:p>
          <a:p>
            <a:pPr marL="342900" indent="-342900">
              <a:buFont typeface="Metropolis Light" panose="00000400000000000000" pitchFamily="2" charset="0"/>
              <a:buChar char="&gt;"/>
            </a:pPr>
            <a:r>
              <a:rPr lang="nl-BE" dirty="0"/>
              <a:t>ICMS case </a:t>
            </a:r>
          </a:p>
          <a:p>
            <a:pPr marL="1028700" lvl="1" indent="-342900">
              <a:buFont typeface="Metropolis Light" panose="00000400000000000000" pitchFamily="2" charset="0"/>
              <a:buChar char="&gt;"/>
            </a:pPr>
            <a:endParaRPr lang="nl-BE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556A1F4-9261-4B76-AED1-2A8C1B5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FA06F-6210-4F65-9FD7-F3DB4BB399B2}" type="slidenum">
              <a:rPr kumimoji="0" lang="nl-BE" sz="900" b="1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Gotham Bold" panose="02000504050000020004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BE" sz="900" b="1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Gotham Bold" panose="02000504050000020004" pitchFamily="2" charset="0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5B8113D-2004-4DA9-8439-F2C5B8318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84313"/>
            <a:ext cx="7895313" cy="649287"/>
          </a:xfrm>
        </p:spPr>
        <p:txBody>
          <a:bodyPr/>
          <a:lstStyle/>
          <a:p>
            <a:r>
              <a:rPr lang="nl-BE" dirty="0"/>
              <a:t>01 Intro</a:t>
            </a:r>
          </a:p>
        </p:txBody>
      </p:sp>
    </p:spTree>
    <p:extLst>
      <p:ext uri="{BB962C8B-B14F-4D97-AF65-F5344CB8AC3E}">
        <p14:creationId xmlns:p14="http://schemas.microsoft.com/office/powerpoint/2010/main" val="3482134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7E5EB08-ACD5-4F4B-B4EE-A91F5350A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750" y="2777359"/>
            <a:ext cx="8421373" cy="3095625"/>
          </a:xfrm>
        </p:spPr>
        <p:txBody>
          <a:bodyPr>
            <a:normAutofit/>
          </a:bodyPr>
          <a:lstStyle/>
          <a:p>
            <a:pPr marL="342900" indent="-342900">
              <a:buFont typeface="Metropolis Light" panose="00000400000000000000" pitchFamily="2" charset="0"/>
              <a:buChar char="&gt;"/>
            </a:pPr>
            <a:r>
              <a:rPr lang="nl-BE"/>
              <a:t>Maak een ICMS </a:t>
            </a:r>
            <a:r>
              <a:rPr lang="nl-BE" b="1"/>
              <a:t>TEST</a:t>
            </a:r>
            <a:r>
              <a:rPr lang="nl-BE"/>
              <a:t> case </a:t>
            </a:r>
          </a:p>
          <a:p>
            <a:pPr marL="1028700" lvl="1" indent="-342900">
              <a:buFont typeface="Metropolis Light" panose="00000400000000000000" pitchFamily="2" charset="0"/>
              <a:buChar char="&gt;"/>
            </a:pPr>
            <a:endParaRPr lang="nl-BE"/>
          </a:p>
          <a:p>
            <a:pPr marL="1028700" lvl="1" indent="-342900">
              <a:buFont typeface="Metropolis Light" panose="00000400000000000000" pitchFamily="2" charset="0"/>
              <a:buChar char="&gt;"/>
            </a:pPr>
            <a:endParaRPr lang="nl-BE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556A1F4-9261-4B76-AED1-2A8C1B5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FA06F-6210-4F65-9FD7-F3DB4BB399B2}" type="slidenum">
              <a:rPr kumimoji="0" lang="nl-BE" sz="900" b="1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Gotham Bold" panose="02000504050000020004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BE" sz="900" b="1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Gotham Bold" panose="02000504050000020004" pitchFamily="2" charset="0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5B8113D-2004-4DA9-8439-F2C5B8318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84313"/>
            <a:ext cx="7895313" cy="649287"/>
          </a:xfrm>
        </p:spPr>
        <p:txBody>
          <a:bodyPr/>
          <a:lstStyle/>
          <a:p>
            <a:r>
              <a:rPr lang="nl-BE"/>
              <a:t>02 ICMS case</a:t>
            </a:r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DE3AD6C-5224-9D23-007E-11089EC6C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75" y="3982271"/>
            <a:ext cx="65722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73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7E5EB08-ACD5-4F4B-B4EE-A91F5350A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750" y="2777359"/>
            <a:ext cx="8421373" cy="3095625"/>
          </a:xfrm>
        </p:spPr>
        <p:txBody>
          <a:bodyPr>
            <a:normAutofit/>
          </a:bodyPr>
          <a:lstStyle/>
          <a:p>
            <a:pPr marL="1028700" lvl="1" indent="-342900">
              <a:buFont typeface="Metropolis Light" panose="00000400000000000000" pitchFamily="2" charset="0"/>
              <a:buChar char="&gt;"/>
            </a:pPr>
            <a:endParaRPr lang="nl-BE" dirty="0"/>
          </a:p>
          <a:p>
            <a:pPr marL="1028700" lvl="1" indent="-342900">
              <a:buFont typeface="Metropolis Light" panose="00000400000000000000" pitchFamily="2" charset="0"/>
              <a:buChar char="&gt;"/>
            </a:pPr>
            <a:endParaRPr lang="nl-BE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556A1F4-9261-4B76-AED1-2A8C1B5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FA06F-6210-4F65-9FD7-F3DB4BB399B2}" type="slidenum">
              <a:rPr kumimoji="0" lang="nl-BE" sz="900" b="1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Gotham Bold" panose="02000504050000020004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BE" sz="900" b="1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Gotham Bold" panose="02000504050000020004" pitchFamily="2" charset="0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5B8113D-2004-4DA9-8439-F2C5B8318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84313"/>
            <a:ext cx="7895313" cy="649287"/>
          </a:xfrm>
        </p:spPr>
        <p:txBody>
          <a:bodyPr/>
          <a:lstStyle/>
          <a:p>
            <a:r>
              <a:rPr lang="nl-BE" dirty="0"/>
              <a:t>02 ICMS case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B1E4F64-9FC2-5964-4844-3D9E24B24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42" y="985016"/>
            <a:ext cx="11277600" cy="5438892"/>
          </a:xfrm>
          <a:prstGeom prst="rect">
            <a:avLst/>
          </a:prstGeom>
        </p:spPr>
      </p:pic>
      <p:sp>
        <p:nvSpPr>
          <p:cNvPr id="7" name="Ovaal 6">
            <a:extLst>
              <a:ext uri="{FF2B5EF4-FFF2-40B4-BE49-F238E27FC236}">
                <a16:creationId xmlns:a16="http://schemas.microsoft.com/office/drawing/2014/main" id="{CB268EC1-8902-3B48-CE7C-489428962B2D}"/>
              </a:ext>
            </a:extLst>
          </p:cNvPr>
          <p:cNvSpPr/>
          <p:nvPr/>
        </p:nvSpPr>
        <p:spPr>
          <a:xfrm>
            <a:off x="3321269" y="893379"/>
            <a:ext cx="1429407" cy="649287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BCCCF336-7321-1C06-3995-23BF75E037A2}"/>
              </a:ext>
            </a:extLst>
          </p:cNvPr>
          <p:cNvSpPr/>
          <p:nvPr/>
        </p:nvSpPr>
        <p:spPr>
          <a:xfrm>
            <a:off x="718918" y="5360767"/>
            <a:ext cx="241739" cy="222359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34F2C0F8-351C-7EFF-4A1E-83B257DF5C72}"/>
              </a:ext>
            </a:extLst>
          </p:cNvPr>
          <p:cNvSpPr/>
          <p:nvPr/>
        </p:nvSpPr>
        <p:spPr>
          <a:xfrm>
            <a:off x="8165497" y="5583126"/>
            <a:ext cx="241739" cy="222359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C132C639-EE85-BE87-D51A-5D26E5004983}"/>
              </a:ext>
            </a:extLst>
          </p:cNvPr>
          <p:cNvSpPr/>
          <p:nvPr/>
        </p:nvSpPr>
        <p:spPr>
          <a:xfrm>
            <a:off x="118991" y="5121461"/>
            <a:ext cx="6367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383838">
                      <a:alpha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!!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01AEC77-4FD1-8251-3828-93544F366026}"/>
              </a:ext>
            </a:extLst>
          </p:cNvPr>
          <p:cNvSpPr txBox="1"/>
          <p:nvPr/>
        </p:nvSpPr>
        <p:spPr>
          <a:xfrm>
            <a:off x="1187669" y="5583126"/>
            <a:ext cx="1839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UITVINKEN!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1B4D76A6-FDC5-1251-9CEC-4AAAE6305594}"/>
              </a:ext>
            </a:extLst>
          </p:cNvPr>
          <p:cNvSpPr txBox="1"/>
          <p:nvPr/>
        </p:nvSpPr>
        <p:spPr>
          <a:xfrm>
            <a:off x="8598739" y="5688318"/>
            <a:ext cx="1839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UITVINKEN!</a:t>
            </a:r>
          </a:p>
        </p:txBody>
      </p:sp>
      <p:sp>
        <p:nvSpPr>
          <p:cNvPr id="14" name="Pijl: gebogen 13">
            <a:extLst>
              <a:ext uri="{FF2B5EF4-FFF2-40B4-BE49-F238E27FC236}">
                <a16:creationId xmlns:a16="http://schemas.microsoft.com/office/drawing/2014/main" id="{57865FE9-372B-1473-E58B-61E9351F3F50}"/>
              </a:ext>
            </a:extLst>
          </p:cNvPr>
          <p:cNvSpPr/>
          <p:nvPr/>
        </p:nvSpPr>
        <p:spPr>
          <a:xfrm rot="13245170">
            <a:off x="910855" y="5654550"/>
            <a:ext cx="347881" cy="139500"/>
          </a:xfrm>
          <a:prstGeom prst="ben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ijl: gebogen 14">
            <a:extLst>
              <a:ext uri="{FF2B5EF4-FFF2-40B4-BE49-F238E27FC236}">
                <a16:creationId xmlns:a16="http://schemas.microsoft.com/office/drawing/2014/main" id="{F988B900-26D3-CBE3-5A4A-35795FBCF2DC}"/>
              </a:ext>
            </a:extLst>
          </p:cNvPr>
          <p:cNvSpPr/>
          <p:nvPr/>
        </p:nvSpPr>
        <p:spPr>
          <a:xfrm rot="13245170">
            <a:off x="8360504" y="5806456"/>
            <a:ext cx="303135" cy="158623"/>
          </a:xfrm>
          <a:prstGeom prst="ben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16700633-3AA0-C1FD-615B-590E6A597860}"/>
              </a:ext>
            </a:extLst>
          </p:cNvPr>
          <p:cNvSpPr/>
          <p:nvPr/>
        </p:nvSpPr>
        <p:spPr>
          <a:xfrm>
            <a:off x="4857586" y="700769"/>
            <a:ext cx="410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383838">
                      <a:alpha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15843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7E5EB08-ACD5-4F4B-B4EE-A91F5350A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750" y="2777359"/>
            <a:ext cx="8421373" cy="3095625"/>
          </a:xfrm>
        </p:spPr>
        <p:txBody>
          <a:bodyPr>
            <a:normAutofit/>
          </a:bodyPr>
          <a:lstStyle/>
          <a:p>
            <a:pPr marL="342900" indent="-342900">
              <a:buFont typeface="Metropolis Light" panose="00000400000000000000" pitchFamily="2" charset="0"/>
              <a:buChar char="&gt;"/>
            </a:pPr>
            <a:r>
              <a:rPr lang="nl-BE" dirty="0" err="1"/>
              <a:t>Canva</a:t>
            </a:r>
            <a:r>
              <a:rPr lang="nl-BE" dirty="0"/>
              <a:t>: </a:t>
            </a:r>
            <a:r>
              <a:rPr lang="nl-BE" sz="18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NPC dag (Spoorweg) - Video (canva.com)</a:t>
            </a:r>
            <a:endParaRPr lang="nl-BE" dirty="0"/>
          </a:p>
          <a:p>
            <a:pPr marL="342900" indent="-342900">
              <a:buFont typeface="Metropolis Light" panose="00000400000000000000" pitchFamily="2" charset="0"/>
              <a:buChar char="&gt;"/>
            </a:pPr>
            <a:r>
              <a:rPr lang="nl-BE" dirty="0"/>
              <a:t>Opgelet: het kan snel gaan! </a:t>
            </a:r>
          </a:p>
          <a:p>
            <a:pPr marL="1028700" lvl="1" indent="-342900">
              <a:buFont typeface="Metropolis Light" panose="00000400000000000000" pitchFamily="2" charset="0"/>
              <a:buChar char="&gt;"/>
            </a:pPr>
            <a:endParaRPr lang="nl-BE" dirty="0"/>
          </a:p>
          <a:p>
            <a:pPr marL="1028700" lvl="1" indent="-342900">
              <a:buFont typeface="Metropolis Light" panose="00000400000000000000" pitchFamily="2" charset="0"/>
              <a:buChar char="&gt;"/>
            </a:pPr>
            <a:endParaRPr lang="nl-BE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556A1F4-9261-4B76-AED1-2A8C1B5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FA06F-6210-4F65-9FD7-F3DB4BB399B2}" type="slidenum">
              <a:rPr kumimoji="0" lang="nl-BE" sz="900" b="1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Gotham Bold" panose="02000504050000020004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BE" sz="900" b="1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Gotham Bold" panose="02000504050000020004" pitchFamily="2" charset="0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5B8113D-2004-4DA9-8439-F2C5B8318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84313"/>
            <a:ext cx="7895313" cy="649287"/>
          </a:xfrm>
        </p:spPr>
        <p:txBody>
          <a:bodyPr/>
          <a:lstStyle/>
          <a:p>
            <a:r>
              <a:rPr lang="nl-BE" dirty="0"/>
              <a:t>03 Nieuwsverslag 1</a:t>
            </a:r>
          </a:p>
        </p:txBody>
      </p:sp>
    </p:spTree>
    <p:extLst>
      <p:ext uri="{BB962C8B-B14F-4D97-AF65-F5344CB8AC3E}">
        <p14:creationId xmlns:p14="http://schemas.microsoft.com/office/powerpoint/2010/main" val="4019985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7E5EB08-ACD5-4F4B-B4EE-A91F5350A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750" y="2777359"/>
            <a:ext cx="8421373" cy="3095625"/>
          </a:xfrm>
        </p:spPr>
        <p:txBody>
          <a:bodyPr>
            <a:normAutofit/>
          </a:bodyPr>
          <a:lstStyle/>
          <a:p>
            <a:pPr marL="342900" indent="-342900">
              <a:buFont typeface="Metropolis Light" panose="00000400000000000000" pitchFamily="2" charset="0"/>
              <a:buChar char="&gt;"/>
            </a:pPr>
            <a:r>
              <a:rPr lang="nl-BE" dirty="0" err="1"/>
              <a:t>Canva</a:t>
            </a:r>
            <a:r>
              <a:rPr lang="nl-BE" dirty="0"/>
              <a:t>: </a:t>
            </a:r>
            <a:r>
              <a:rPr lang="nl-BE" sz="18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NPC dag (Overstroming) - Video (canva.com)</a:t>
            </a:r>
            <a:r>
              <a:rPr lang="nl-B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BE" dirty="0"/>
          </a:p>
          <a:p>
            <a:pPr marL="342900" indent="-342900">
              <a:buFont typeface="Metropolis Light" panose="00000400000000000000" pitchFamily="2" charset="0"/>
              <a:buChar char="&gt;"/>
            </a:pPr>
            <a:r>
              <a:rPr lang="nl-BE" dirty="0"/>
              <a:t>Opgelet: het kan snel gaan! </a:t>
            </a:r>
          </a:p>
          <a:p>
            <a:pPr marL="1028700" lvl="1" indent="-342900">
              <a:buFont typeface="Metropolis Light" panose="00000400000000000000" pitchFamily="2" charset="0"/>
              <a:buChar char="&gt;"/>
            </a:pPr>
            <a:endParaRPr lang="nl-BE" dirty="0"/>
          </a:p>
          <a:p>
            <a:pPr marL="1028700" lvl="1" indent="-342900">
              <a:buFont typeface="Metropolis Light" panose="00000400000000000000" pitchFamily="2" charset="0"/>
              <a:buChar char="&gt;"/>
            </a:pPr>
            <a:endParaRPr lang="nl-BE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556A1F4-9261-4B76-AED1-2A8C1B5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FA06F-6210-4F65-9FD7-F3DB4BB399B2}" type="slidenum">
              <a:rPr kumimoji="0" lang="nl-BE" sz="900" b="1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Gotham Bold" panose="02000504050000020004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BE" sz="900" b="1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Gotham Bold" panose="02000504050000020004" pitchFamily="2" charset="0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5B8113D-2004-4DA9-8439-F2C5B8318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84313"/>
            <a:ext cx="7895313" cy="649287"/>
          </a:xfrm>
        </p:spPr>
        <p:txBody>
          <a:bodyPr/>
          <a:lstStyle/>
          <a:p>
            <a:r>
              <a:rPr lang="nl-BE" dirty="0"/>
              <a:t>03 Nieuwsverslag 2</a:t>
            </a:r>
          </a:p>
        </p:txBody>
      </p:sp>
    </p:spTree>
    <p:extLst>
      <p:ext uri="{BB962C8B-B14F-4D97-AF65-F5344CB8AC3E}">
        <p14:creationId xmlns:p14="http://schemas.microsoft.com/office/powerpoint/2010/main" val="3047534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75D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A4B28E0-0922-4F6E-B584-6EB6F3C9C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FA06F-6210-4F65-9FD7-F3DB4BB399B2}" type="slidenum">
              <a:rPr kumimoji="0" lang="nl-BE" sz="900" b="1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Gotham Bold" panose="02000504050000020004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BE" sz="900" b="1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Gotham Bold" panose="02000504050000020004" pitchFamily="2" charset="0"/>
              <a:ea typeface="+mn-ea"/>
              <a:cs typeface="+mn-cs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F116952-35EA-329E-C114-A3511441B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4893" y="2969186"/>
            <a:ext cx="5468389" cy="919627"/>
          </a:xfrm>
        </p:spPr>
        <p:txBody>
          <a:bodyPr/>
          <a:lstStyle/>
          <a:p>
            <a:pPr algn="ctr"/>
            <a:r>
              <a:rPr lang="nl-BE" sz="5400" dirty="0">
                <a:solidFill>
                  <a:schemeClr val="bg1"/>
                </a:solidFill>
              </a:rPr>
              <a:t>Bedankt! </a:t>
            </a:r>
            <a:r>
              <a:rPr lang="nl-BE" sz="5400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nl-BE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107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D25705-F34F-4C37-9462-FFD326B52F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Workshop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54A6D5B-0D77-4BDF-AB62-4FF0E25CB0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385" y="4685235"/>
            <a:ext cx="5652207" cy="1331003"/>
          </a:xfrm>
        </p:spPr>
        <p:txBody>
          <a:bodyPr/>
          <a:lstStyle/>
          <a:p>
            <a:r>
              <a:rPr lang="nl-BE" dirty="0"/>
              <a:t>Meet &amp; </a:t>
            </a:r>
            <a:r>
              <a:rPr lang="nl-BE" dirty="0" err="1"/>
              <a:t>greet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55733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7E5EB08-ACD5-4F4B-B4EE-A91F5350A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750" y="2777359"/>
            <a:ext cx="8421373" cy="3095625"/>
          </a:xfrm>
        </p:spPr>
        <p:txBody>
          <a:bodyPr>
            <a:normAutofit/>
          </a:bodyPr>
          <a:lstStyle/>
          <a:p>
            <a:pPr marL="342900" indent="-342900">
              <a:buFont typeface="Metropolis Light" panose="00000400000000000000" pitchFamily="2" charset="0"/>
              <a:buChar char="&gt;"/>
            </a:pPr>
            <a:r>
              <a:rPr lang="nl-BE" dirty="0"/>
              <a:t>Belang elkaar kennen en vinden</a:t>
            </a:r>
          </a:p>
          <a:p>
            <a:pPr marL="342900" indent="-342900">
              <a:buFont typeface="Metropolis Light" panose="00000400000000000000" pitchFamily="2" charset="0"/>
              <a:buChar char="&gt;"/>
            </a:pPr>
            <a:r>
              <a:rPr lang="nl-BE" dirty="0"/>
              <a:t>Verloop workshop </a:t>
            </a:r>
          </a:p>
          <a:p>
            <a:pPr marL="1028700" lvl="1" indent="-342900">
              <a:buFont typeface="Metropolis Light" panose="00000400000000000000" pitchFamily="2" charset="0"/>
              <a:buChar char="&gt;"/>
            </a:pPr>
            <a:endParaRPr lang="nl-BE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556A1F4-9261-4B76-AED1-2A8C1B5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FA06F-6210-4F65-9FD7-F3DB4BB399B2}" type="slidenum">
              <a:rPr kumimoji="0" lang="nl-BE" sz="900" b="1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Gotham Bold" panose="02000504050000020004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BE" sz="900" b="1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Gotham Bold" panose="02000504050000020004" pitchFamily="2" charset="0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5B8113D-2004-4DA9-8439-F2C5B8318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84313"/>
            <a:ext cx="7895313" cy="649287"/>
          </a:xfrm>
        </p:spPr>
        <p:txBody>
          <a:bodyPr/>
          <a:lstStyle/>
          <a:p>
            <a:r>
              <a:rPr lang="nl-BE" dirty="0"/>
              <a:t>01 Intro</a:t>
            </a:r>
          </a:p>
        </p:txBody>
      </p:sp>
    </p:spTree>
    <p:extLst>
      <p:ext uri="{BB962C8B-B14F-4D97-AF65-F5344CB8AC3E}">
        <p14:creationId xmlns:p14="http://schemas.microsoft.com/office/powerpoint/2010/main" val="1629437084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Aangepast 1">
      <a:dk1>
        <a:srgbClr val="383838"/>
      </a:dk1>
      <a:lt1>
        <a:sysClr val="window" lastClr="FFFFFF"/>
      </a:lt1>
      <a:dk2>
        <a:srgbClr val="44546A"/>
      </a:dk2>
      <a:lt2>
        <a:srgbClr val="E7E6E6"/>
      </a:lt2>
      <a:accent1>
        <a:srgbClr val="02A1A4"/>
      </a:accent1>
      <a:accent2>
        <a:srgbClr val="00275D"/>
      </a:accent2>
      <a:accent3>
        <a:srgbClr val="FBBA00"/>
      </a:accent3>
      <a:accent4>
        <a:srgbClr val="E84F0E"/>
      </a:accent4>
      <a:accent5>
        <a:srgbClr val="95C70B"/>
      </a:accent5>
      <a:accent6>
        <a:srgbClr val="6F2282"/>
      </a:accent6>
      <a:hlink>
        <a:srgbClr val="014C9D"/>
      </a:hlink>
      <a:folHlink>
        <a:srgbClr val="CE007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C7B42AB48EFC49A2D61B21B7FCF58F" ma:contentTypeVersion="7" ma:contentTypeDescription="Een nieuw document maken." ma:contentTypeScope="" ma:versionID="5b9a1b8e99b66db6e997b01956b95589">
  <xsd:schema xmlns:xsd="http://www.w3.org/2001/XMLSchema" xmlns:xs="http://www.w3.org/2001/XMLSchema" xmlns:p="http://schemas.microsoft.com/office/2006/metadata/properties" xmlns:ns2="b0a412ce-8601-4673-8a43-fddb120524d2" targetNamespace="http://schemas.microsoft.com/office/2006/metadata/properties" ma:root="true" ma:fieldsID="a94e20d88d20c4a08ca31e393bad0a02" ns2:_="">
    <xsd:import namespace="b0a412ce-8601-4673-8a43-fddb120524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a412ce-8601-4673-8a43-fddb120524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70DAB9-424D-4A6D-8EC8-7F0138048C99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c815a216-3a5d-493e-8e02-c81371fffa59"/>
    <ds:schemaRef ds:uri="http://schemas.microsoft.com/office/2006/metadata/properties"/>
    <ds:schemaRef ds:uri="95f776fe-c357-477d-99f5-67d56f44c967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  <ds:schemaRef ds:uri="5908a0b6-c5c3-458e-9f4f-8daa5c5152d9"/>
    <ds:schemaRef ds:uri="f7abbfbe-d7a8-4914-aa14-d09c09a5d23c"/>
  </ds:schemaRefs>
</ds:datastoreItem>
</file>

<file path=customXml/itemProps2.xml><?xml version="1.0" encoding="utf-8"?>
<ds:datastoreItem xmlns:ds="http://schemas.openxmlformats.org/officeDocument/2006/customXml" ds:itemID="{B697422C-27B1-44FF-AE7F-DACA483C0C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2CF6BE-8733-43E3-9A4C-23B5F3919146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366</Words>
  <Application>Microsoft Office PowerPoint</Application>
  <PresentationFormat>Breedbeeld</PresentationFormat>
  <Paragraphs>63</Paragraphs>
  <Slides>11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20" baseType="lpstr">
      <vt:lpstr>Arial</vt:lpstr>
      <vt:lpstr>Calibri</vt:lpstr>
      <vt:lpstr>Gotham</vt:lpstr>
      <vt:lpstr>Gotham Bold</vt:lpstr>
      <vt:lpstr>Metropolis</vt:lpstr>
      <vt:lpstr>Metropolis Black</vt:lpstr>
      <vt:lpstr>Metropolis Light</vt:lpstr>
      <vt:lpstr>Wingdings</vt:lpstr>
      <vt:lpstr>1_Kantoorthema</vt:lpstr>
      <vt:lpstr>Workshop</vt:lpstr>
      <vt:lpstr>01 Intro</vt:lpstr>
      <vt:lpstr>02 ICMS case</vt:lpstr>
      <vt:lpstr>02 ICMS case</vt:lpstr>
      <vt:lpstr>03 Nieuwsverslag 1</vt:lpstr>
      <vt:lpstr>03 Nieuwsverslag 2</vt:lpstr>
      <vt:lpstr>Bedankt! </vt:lpstr>
      <vt:lpstr>Workshop</vt:lpstr>
      <vt:lpstr>01 Intro</vt:lpstr>
      <vt:lpstr>PowerPoint-presentatie</vt:lpstr>
      <vt:lpstr>Bedankt! </vt:lpstr>
    </vt:vector>
  </TitlesOfParts>
  <Company>Provinciebestuur Limburg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</dc:title>
  <dc:creator>Zwartebroeckx Dina</dc:creator>
  <cp:lastModifiedBy>Zwartebroeckx Dina</cp:lastModifiedBy>
  <cp:revision>2</cp:revision>
  <dcterms:created xsi:type="dcterms:W3CDTF">2024-02-22T10:37:44Z</dcterms:created>
  <dcterms:modified xsi:type="dcterms:W3CDTF">2024-03-07T08:19:23Z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0x0101008AC7B42AB48EFC49A2D61B21B7FCF58F</vt:lpwstr>
  </property>
</Properties>
</file>