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8"/>
  </p:notesMasterIdLst>
  <p:sldIdLst>
    <p:sldId id="257" r:id="rId3"/>
    <p:sldId id="258" r:id="rId4"/>
    <p:sldId id="2637" r:id="rId5"/>
    <p:sldId id="2647" r:id="rId6"/>
    <p:sldId id="2636" r:id="rId7"/>
    <p:sldId id="2646" r:id="rId8"/>
    <p:sldId id="2639" r:id="rId9"/>
    <p:sldId id="2645" r:id="rId10"/>
    <p:sldId id="2648" r:id="rId11"/>
    <p:sldId id="2649" r:id="rId12"/>
    <p:sldId id="2644" r:id="rId13"/>
    <p:sldId id="2643" r:id="rId14"/>
    <p:sldId id="2638" r:id="rId15"/>
    <p:sldId id="2699" r:id="rId16"/>
    <p:sldId id="2700" r:id="rId17"/>
    <p:sldId id="2703" r:id="rId18"/>
    <p:sldId id="2702" r:id="rId19"/>
    <p:sldId id="2711" r:id="rId20"/>
    <p:sldId id="2651" r:id="rId21"/>
    <p:sldId id="2650" r:id="rId22"/>
    <p:sldId id="831" r:id="rId23"/>
    <p:sldId id="833" r:id="rId24"/>
    <p:sldId id="2708" r:id="rId25"/>
    <p:sldId id="2709" r:id="rId26"/>
    <p:sldId id="2710" r:id="rId2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029" autoAdjust="0"/>
  </p:normalViewPr>
  <p:slideViewPr>
    <p:cSldViewPr snapToGrid="0">
      <p:cViewPr varScale="1">
        <p:scale>
          <a:sx n="84" d="100"/>
          <a:sy n="84" d="100"/>
        </p:scale>
        <p:origin x="16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wartebroeckx Dina" userId="b5657e04-33bd-422e-95cf-6cb91f3b86a2" providerId="ADAL" clId="{1A95DCDA-EC00-43A3-B15C-39E9302F5F3C}"/>
    <pc:docChg chg="custSel modSld">
      <pc:chgData name="Zwartebroeckx Dina" userId="b5657e04-33bd-422e-95cf-6cb91f3b86a2" providerId="ADAL" clId="{1A95DCDA-EC00-43A3-B15C-39E9302F5F3C}" dt="2025-09-18T06:44:11.897" v="8" actId="27636"/>
      <pc:docMkLst>
        <pc:docMk/>
      </pc:docMkLst>
      <pc:sldChg chg="mod modShow">
        <pc:chgData name="Zwartebroeckx Dina" userId="b5657e04-33bd-422e-95cf-6cb91f3b86a2" providerId="ADAL" clId="{1A95DCDA-EC00-43A3-B15C-39E9302F5F3C}" dt="2025-09-18T06:43:41.127" v="1" actId="729"/>
        <pc:sldMkLst>
          <pc:docMk/>
          <pc:sldMk cId="1972476550" sldId="2639"/>
        </pc:sldMkLst>
      </pc:sldChg>
      <pc:sldChg chg="mod modShow">
        <pc:chgData name="Zwartebroeckx Dina" userId="b5657e04-33bd-422e-95cf-6cb91f3b86a2" providerId="ADAL" clId="{1A95DCDA-EC00-43A3-B15C-39E9302F5F3C}" dt="2025-09-18T06:43:43.242" v="2" actId="729"/>
        <pc:sldMkLst>
          <pc:docMk/>
          <pc:sldMk cId="4225795192" sldId="2645"/>
        </pc:sldMkLst>
      </pc:sldChg>
      <pc:sldChg chg="modNotesTx">
        <pc:chgData name="Zwartebroeckx Dina" userId="b5657e04-33bd-422e-95cf-6cb91f3b86a2" providerId="ADAL" clId="{1A95DCDA-EC00-43A3-B15C-39E9302F5F3C}" dt="2025-09-18T06:43:28.904" v="0" actId="20577"/>
        <pc:sldMkLst>
          <pc:docMk/>
          <pc:sldMk cId="3882756408" sldId="2647"/>
        </pc:sldMkLst>
      </pc:sldChg>
      <pc:sldChg chg="modSp mod modShow">
        <pc:chgData name="Zwartebroeckx Dina" userId="b5657e04-33bd-422e-95cf-6cb91f3b86a2" providerId="ADAL" clId="{1A95DCDA-EC00-43A3-B15C-39E9302F5F3C}" dt="2025-09-18T06:44:11.897" v="8" actId="27636"/>
        <pc:sldMkLst>
          <pc:docMk/>
          <pc:sldMk cId="3006874924" sldId="2648"/>
        </pc:sldMkLst>
        <pc:spChg chg="mod">
          <ac:chgData name="Zwartebroeckx Dina" userId="b5657e04-33bd-422e-95cf-6cb91f3b86a2" providerId="ADAL" clId="{1A95DCDA-EC00-43A3-B15C-39E9302F5F3C}" dt="2025-09-18T06:44:11.897" v="8" actId="27636"/>
          <ac:spMkLst>
            <pc:docMk/>
            <pc:sldMk cId="3006874924" sldId="2648"/>
            <ac:spMk id="3" creationId="{82274130-36BA-40CE-423F-E6E2745502F4}"/>
          </ac:spMkLst>
        </pc:spChg>
      </pc:sldChg>
      <pc:sldChg chg="modSp mod modShow">
        <pc:chgData name="Zwartebroeckx Dina" userId="b5657e04-33bd-422e-95cf-6cb91f3b86a2" providerId="ADAL" clId="{1A95DCDA-EC00-43A3-B15C-39E9302F5F3C}" dt="2025-09-18T06:44:05.458" v="6" actId="27636"/>
        <pc:sldMkLst>
          <pc:docMk/>
          <pc:sldMk cId="709548780" sldId="2649"/>
        </pc:sldMkLst>
        <pc:spChg chg="mod">
          <ac:chgData name="Zwartebroeckx Dina" userId="b5657e04-33bd-422e-95cf-6cb91f3b86a2" providerId="ADAL" clId="{1A95DCDA-EC00-43A3-B15C-39E9302F5F3C}" dt="2025-09-18T06:44:05.458" v="6" actId="27636"/>
          <ac:spMkLst>
            <pc:docMk/>
            <pc:sldMk cId="709548780" sldId="2649"/>
            <ac:spMk id="3" creationId="{73887335-D74B-E672-BE9C-46503DD9A3CA}"/>
          </ac:spMkLst>
        </pc:spChg>
      </pc:sldChg>
    </pc:docChg>
  </pc:docChgLst>
  <pc:docChgLst>
    <pc:chgData name="Zwartebroeckx Dina" userId="b5657e04-33bd-422e-95cf-6cb91f3b86a2" providerId="ADAL" clId="{2877E120-F91F-4CC7-914C-40273BFC1E3F}"/>
    <pc:docChg chg="custSel addSld modSld">
      <pc:chgData name="Zwartebroeckx Dina" userId="b5657e04-33bd-422e-95cf-6cb91f3b86a2" providerId="ADAL" clId="{2877E120-F91F-4CC7-914C-40273BFC1E3F}" dt="2025-08-19T07:23:34.916" v="1140" actId="20577"/>
      <pc:docMkLst>
        <pc:docMk/>
      </pc:docMkLst>
      <pc:sldChg chg="modSp mod">
        <pc:chgData name="Zwartebroeckx Dina" userId="b5657e04-33bd-422e-95cf-6cb91f3b86a2" providerId="ADAL" clId="{2877E120-F91F-4CC7-914C-40273BFC1E3F}" dt="2025-08-18T14:13:51.956" v="1136" actId="114"/>
        <pc:sldMkLst>
          <pc:docMk/>
          <pc:sldMk cId="1789910209" sldId="258"/>
        </pc:sldMkLst>
      </pc:sldChg>
      <pc:sldChg chg="modSp mod modNotesTx">
        <pc:chgData name="Zwartebroeckx Dina" userId="b5657e04-33bd-422e-95cf-6cb91f3b86a2" providerId="ADAL" clId="{2877E120-F91F-4CC7-914C-40273BFC1E3F}" dt="2025-07-14T13:48:14.579" v="424" actId="113"/>
        <pc:sldMkLst>
          <pc:docMk/>
          <pc:sldMk cId="2863695388" sldId="831"/>
        </pc:sldMkLst>
      </pc:sldChg>
      <pc:sldChg chg="modNotesTx">
        <pc:chgData name="Zwartebroeckx Dina" userId="b5657e04-33bd-422e-95cf-6cb91f3b86a2" providerId="ADAL" clId="{2877E120-F91F-4CC7-914C-40273BFC1E3F}" dt="2025-07-14T13:48:38.415" v="475" actId="207"/>
        <pc:sldMkLst>
          <pc:docMk/>
          <pc:sldMk cId="3360984046" sldId="833"/>
        </pc:sldMkLst>
      </pc:sldChg>
      <pc:sldChg chg="modSp mod">
        <pc:chgData name="Zwartebroeckx Dina" userId="b5657e04-33bd-422e-95cf-6cb91f3b86a2" providerId="ADAL" clId="{2877E120-F91F-4CC7-914C-40273BFC1E3F}" dt="2025-08-19T07:23:34.916" v="1140" actId="20577"/>
        <pc:sldMkLst>
          <pc:docMk/>
          <pc:sldMk cId="3528607740" sldId="2638"/>
        </pc:sldMkLst>
        <pc:spChg chg="mod">
          <ac:chgData name="Zwartebroeckx Dina" userId="b5657e04-33bd-422e-95cf-6cb91f3b86a2" providerId="ADAL" clId="{2877E120-F91F-4CC7-914C-40273BFC1E3F}" dt="2025-08-19T07:23:34.916" v="1140" actId="20577"/>
          <ac:spMkLst>
            <pc:docMk/>
            <pc:sldMk cId="3528607740" sldId="2638"/>
            <ac:spMk id="2" creationId="{18B3F062-5062-FAB2-5C8E-1CFBCF12B90E}"/>
          </ac:spMkLst>
        </pc:spChg>
      </pc:sldChg>
      <pc:sldChg chg="mod modShow">
        <pc:chgData name="Zwartebroeckx Dina" userId="b5657e04-33bd-422e-95cf-6cb91f3b86a2" providerId="ADAL" clId="{2877E120-F91F-4CC7-914C-40273BFC1E3F}" dt="2025-08-18T06:52:40.809" v="1070" actId="729"/>
        <pc:sldMkLst>
          <pc:docMk/>
          <pc:sldMk cId="1972476550" sldId="2639"/>
        </pc:sldMkLst>
      </pc:sldChg>
      <pc:sldChg chg="modNotesTx">
        <pc:chgData name="Zwartebroeckx Dina" userId="b5657e04-33bd-422e-95cf-6cb91f3b86a2" providerId="ADAL" clId="{2877E120-F91F-4CC7-914C-40273BFC1E3F}" dt="2025-07-15T11:32:43.751" v="955" actId="5793"/>
        <pc:sldMkLst>
          <pc:docMk/>
          <pc:sldMk cId="1732596368" sldId="2643"/>
        </pc:sldMkLst>
      </pc:sldChg>
      <pc:sldChg chg="modSp mod">
        <pc:chgData name="Zwartebroeckx Dina" userId="b5657e04-33bd-422e-95cf-6cb91f3b86a2" providerId="ADAL" clId="{2877E120-F91F-4CC7-914C-40273BFC1E3F}" dt="2025-08-19T07:23:31.437" v="1138" actId="20577"/>
        <pc:sldMkLst>
          <pc:docMk/>
          <pc:sldMk cId="787195012" sldId="2644"/>
        </pc:sldMkLst>
        <pc:spChg chg="mod">
          <ac:chgData name="Zwartebroeckx Dina" userId="b5657e04-33bd-422e-95cf-6cb91f3b86a2" providerId="ADAL" clId="{2877E120-F91F-4CC7-914C-40273BFC1E3F}" dt="2025-08-19T07:23:31.437" v="1138" actId="20577"/>
          <ac:spMkLst>
            <pc:docMk/>
            <pc:sldMk cId="787195012" sldId="2644"/>
            <ac:spMk id="2" creationId="{42350B47-158E-3B55-5174-EE7C574CED1B}"/>
          </ac:spMkLst>
        </pc:spChg>
      </pc:sldChg>
      <pc:sldChg chg="mod modShow">
        <pc:chgData name="Zwartebroeckx Dina" userId="b5657e04-33bd-422e-95cf-6cb91f3b86a2" providerId="ADAL" clId="{2877E120-F91F-4CC7-914C-40273BFC1E3F}" dt="2025-08-18T06:52:40.809" v="1070" actId="729"/>
        <pc:sldMkLst>
          <pc:docMk/>
          <pc:sldMk cId="4225795192" sldId="2645"/>
        </pc:sldMkLst>
      </pc:sldChg>
      <pc:sldChg chg="modSp mod modNotesTx">
        <pc:chgData name="Zwartebroeckx Dina" userId="b5657e04-33bd-422e-95cf-6cb91f3b86a2" providerId="ADAL" clId="{2877E120-F91F-4CC7-914C-40273BFC1E3F}" dt="2025-07-15T09:38:47.081" v="676" actId="20577"/>
        <pc:sldMkLst>
          <pc:docMk/>
          <pc:sldMk cId="2313990485" sldId="2646"/>
        </pc:sldMkLst>
      </pc:sldChg>
      <pc:sldChg chg="modSp mod modNotesTx">
        <pc:chgData name="Zwartebroeckx Dina" userId="b5657e04-33bd-422e-95cf-6cb91f3b86a2" providerId="ADAL" clId="{2877E120-F91F-4CC7-914C-40273BFC1E3F}" dt="2025-07-15T09:37:54.619" v="580" actId="20577"/>
        <pc:sldMkLst>
          <pc:docMk/>
          <pc:sldMk cId="3882756408" sldId="2647"/>
        </pc:sldMkLst>
      </pc:sldChg>
      <pc:sldChg chg="modSp mod modShow">
        <pc:chgData name="Zwartebroeckx Dina" userId="b5657e04-33bd-422e-95cf-6cb91f3b86a2" providerId="ADAL" clId="{2877E120-F91F-4CC7-914C-40273BFC1E3F}" dt="2025-08-18T06:52:40.809" v="1070" actId="729"/>
        <pc:sldMkLst>
          <pc:docMk/>
          <pc:sldMk cId="3006874924" sldId="2648"/>
        </pc:sldMkLst>
      </pc:sldChg>
      <pc:sldChg chg="modSp mod modShow">
        <pc:chgData name="Zwartebroeckx Dina" userId="b5657e04-33bd-422e-95cf-6cb91f3b86a2" providerId="ADAL" clId="{2877E120-F91F-4CC7-914C-40273BFC1E3F}" dt="2025-08-18T06:52:40.809" v="1070" actId="729"/>
        <pc:sldMkLst>
          <pc:docMk/>
          <pc:sldMk cId="709548780" sldId="2649"/>
        </pc:sldMkLst>
      </pc:sldChg>
      <pc:sldChg chg="modSp mod">
        <pc:chgData name="Zwartebroeckx Dina" userId="b5657e04-33bd-422e-95cf-6cb91f3b86a2" providerId="ADAL" clId="{2877E120-F91F-4CC7-914C-40273BFC1E3F}" dt="2025-07-14T12:34:09.798" v="7" actId="403"/>
        <pc:sldMkLst>
          <pc:docMk/>
          <pc:sldMk cId="3609973657" sldId="2650"/>
        </pc:sldMkLst>
      </pc:sldChg>
      <pc:sldChg chg="mod modShow">
        <pc:chgData name="Zwartebroeckx Dina" userId="b5657e04-33bd-422e-95cf-6cb91f3b86a2" providerId="ADAL" clId="{2877E120-F91F-4CC7-914C-40273BFC1E3F}" dt="2025-07-16T12:34:04.856" v="956" actId="729"/>
        <pc:sldMkLst>
          <pc:docMk/>
          <pc:sldMk cId="3011215703" sldId="2700"/>
        </pc:sldMkLst>
      </pc:sldChg>
      <pc:sldChg chg="modSp mod">
        <pc:chgData name="Zwartebroeckx Dina" userId="b5657e04-33bd-422e-95cf-6cb91f3b86a2" providerId="ADAL" clId="{2877E120-F91F-4CC7-914C-40273BFC1E3F}" dt="2025-07-16T12:34:12.804" v="960" actId="27636"/>
        <pc:sldMkLst>
          <pc:docMk/>
          <pc:sldMk cId="4187862659" sldId="2703"/>
        </pc:sldMkLst>
      </pc:sldChg>
      <pc:sldChg chg="modSp add mod">
        <pc:chgData name="Zwartebroeckx Dina" userId="b5657e04-33bd-422e-95cf-6cb91f3b86a2" providerId="ADAL" clId="{2877E120-F91F-4CC7-914C-40273BFC1E3F}" dt="2025-07-16T12:35:13.734" v="1069" actId="14100"/>
        <pc:sldMkLst>
          <pc:docMk/>
          <pc:sldMk cId="2638685555" sldId="2711"/>
        </pc:sldMkLst>
      </pc:sldChg>
    </pc:docChg>
  </pc:docChgLst>
  <pc:docChgLst>
    <pc:chgData name="Zwartebroeckx Dina" userId="b5657e04-33bd-422e-95cf-6cb91f3b86a2" providerId="ADAL" clId="{88BE34CF-4A0E-4FFF-AC0B-7DFB875894BB}"/>
    <pc:docChg chg="custSel addSld delSld modSld sldOrd">
      <pc:chgData name="Zwartebroeckx Dina" userId="b5657e04-33bd-422e-95cf-6cb91f3b86a2" providerId="ADAL" clId="{88BE34CF-4A0E-4FFF-AC0B-7DFB875894BB}" dt="2025-06-27T10:00:49.960" v="605" actId="1076"/>
      <pc:docMkLst>
        <pc:docMk/>
      </pc:docMkLst>
      <pc:sldChg chg="modSp mod">
        <pc:chgData name="Zwartebroeckx Dina" userId="b5657e04-33bd-422e-95cf-6cb91f3b86a2" providerId="ADAL" clId="{88BE34CF-4A0E-4FFF-AC0B-7DFB875894BB}" dt="2025-06-26T07:16:57.090" v="50" actId="1076"/>
        <pc:sldMkLst>
          <pc:docMk/>
          <pc:sldMk cId="2863695388" sldId="831"/>
        </pc:sldMkLst>
      </pc:sldChg>
      <pc:sldChg chg="modSp mod">
        <pc:chgData name="Zwartebroeckx Dina" userId="b5657e04-33bd-422e-95cf-6cb91f3b86a2" providerId="ADAL" clId="{88BE34CF-4A0E-4FFF-AC0B-7DFB875894BB}" dt="2025-06-26T07:31:47.278" v="70" actId="20577"/>
        <pc:sldMkLst>
          <pc:docMk/>
          <pc:sldMk cId="1732596368" sldId="2643"/>
        </pc:sldMkLst>
      </pc:sldChg>
      <pc:sldChg chg="modSp new mod">
        <pc:chgData name="Zwartebroeckx Dina" userId="b5657e04-33bd-422e-95cf-6cb91f3b86a2" providerId="ADAL" clId="{88BE34CF-4A0E-4FFF-AC0B-7DFB875894BB}" dt="2025-06-26T07:50:13.341" v="587" actId="1076"/>
        <pc:sldMkLst>
          <pc:docMk/>
          <pc:sldMk cId="2141451221" sldId="2651"/>
        </pc:sldMkLst>
      </pc:sldChg>
      <pc:sldChg chg="add">
        <pc:chgData name="Zwartebroeckx Dina" userId="b5657e04-33bd-422e-95cf-6cb91f3b86a2" providerId="ADAL" clId="{88BE34CF-4A0E-4FFF-AC0B-7DFB875894BB}" dt="2025-06-26T07:45:12.339" v="454"/>
        <pc:sldMkLst>
          <pc:docMk/>
          <pc:sldMk cId="2504443246" sldId="2699"/>
        </pc:sldMkLst>
      </pc:sldChg>
      <pc:sldChg chg="add">
        <pc:chgData name="Zwartebroeckx Dina" userId="b5657e04-33bd-422e-95cf-6cb91f3b86a2" providerId="ADAL" clId="{88BE34CF-4A0E-4FFF-AC0B-7DFB875894BB}" dt="2025-06-26T07:45:12.339" v="454"/>
        <pc:sldMkLst>
          <pc:docMk/>
          <pc:sldMk cId="3011215703" sldId="2700"/>
        </pc:sldMkLst>
      </pc:sldChg>
      <pc:sldChg chg="add modNotesTx">
        <pc:chgData name="Zwartebroeckx Dina" userId="b5657e04-33bd-422e-95cf-6cb91f3b86a2" providerId="ADAL" clId="{88BE34CF-4A0E-4FFF-AC0B-7DFB875894BB}" dt="2025-06-26T07:49:38.206" v="586" actId="20577"/>
        <pc:sldMkLst>
          <pc:docMk/>
          <pc:sldMk cId="447444446" sldId="2702"/>
        </pc:sldMkLst>
      </pc:sldChg>
      <pc:sldChg chg="delSp modSp add mod ord">
        <pc:chgData name="Zwartebroeckx Dina" userId="b5657e04-33bd-422e-95cf-6cb91f3b86a2" providerId="ADAL" clId="{88BE34CF-4A0E-4FFF-AC0B-7DFB875894BB}" dt="2025-06-26T07:49:27.590" v="585" actId="313"/>
        <pc:sldMkLst>
          <pc:docMk/>
          <pc:sldMk cId="4187862659" sldId="2703"/>
        </pc:sldMkLst>
      </pc:sldChg>
      <pc:sldChg chg="modSp add del mod">
        <pc:chgData name="Zwartebroeckx Dina" userId="b5657e04-33bd-422e-95cf-6cb91f3b86a2" providerId="ADAL" clId="{88BE34CF-4A0E-4FFF-AC0B-7DFB875894BB}" dt="2025-06-27T10:00:24.776" v="596" actId="47"/>
        <pc:sldMkLst>
          <pc:docMk/>
          <pc:sldMk cId="3034870956" sldId="2704"/>
        </pc:sldMkLst>
      </pc:sldChg>
      <pc:sldChg chg="add del">
        <pc:chgData name="Zwartebroeckx Dina" userId="b5657e04-33bd-422e-95cf-6cb91f3b86a2" providerId="ADAL" clId="{88BE34CF-4A0E-4FFF-AC0B-7DFB875894BB}" dt="2025-06-27T10:00:34.612" v="600" actId="47"/>
        <pc:sldMkLst>
          <pc:docMk/>
          <pc:sldMk cId="2641828318" sldId="2705"/>
        </pc:sldMkLst>
      </pc:sldChg>
      <pc:sldChg chg="add del">
        <pc:chgData name="Zwartebroeckx Dina" userId="b5657e04-33bd-422e-95cf-6cb91f3b86a2" providerId="ADAL" clId="{88BE34CF-4A0E-4FFF-AC0B-7DFB875894BB}" dt="2025-06-27T10:00:34.612" v="600" actId="47"/>
        <pc:sldMkLst>
          <pc:docMk/>
          <pc:sldMk cId="426660767" sldId="2706"/>
        </pc:sldMkLst>
      </pc:sldChg>
      <pc:sldChg chg="modSp add del mod">
        <pc:chgData name="Zwartebroeckx Dina" userId="b5657e04-33bd-422e-95cf-6cb91f3b86a2" providerId="ADAL" clId="{88BE34CF-4A0E-4FFF-AC0B-7DFB875894BB}" dt="2025-06-27T10:00:34.612" v="600" actId="47"/>
        <pc:sldMkLst>
          <pc:docMk/>
          <pc:sldMk cId="141263567" sldId="2707"/>
        </pc:sldMkLst>
      </pc:sldChg>
      <pc:sldChg chg="add">
        <pc:chgData name="Zwartebroeckx Dina" userId="b5657e04-33bd-422e-95cf-6cb91f3b86a2" providerId="ADAL" clId="{88BE34CF-4A0E-4FFF-AC0B-7DFB875894BB}" dt="2025-06-27T10:00:30.508" v="599"/>
        <pc:sldMkLst>
          <pc:docMk/>
          <pc:sldMk cId="3566847635" sldId="2708"/>
        </pc:sldMkLst>
      </pc:sldChg>
      <pc:sldChg chg="add">
        <pc:chgData name="Zwartebroeckx Dina" userId="b5657e04-33bd-422e-95cf-6cb91f3b86a2" providerId="ADAL" clId="{88BE34CF-4A0E-4FFF-AC0B-7DFB875894BB}" dt="2025-06-27T10:00:30.508" v="599"/>
        <pc:sldMkLst>
          <pc:docMk/>
          <pc:sldMk cId="2387022478" sldId="2709"/>
        </pc:sldMkLst>
      </pc:sldChg>
      <pc:sldChg chg="modSp add mod">
        <pc:chgData name="Zwartebroeckx Dina" userId="b5657e04-33bd-422e-95cf-6cb91f3b86a2" providerId="ADAL" clId="{88BE34CF-4A0E-4FFF-AC0B-7DFB875894BB}" dt="2025-06-27T10:00:49.960" v="605" actId="1076"/>
        <pc:sldMkLst>
          <pc:docMk/>
          <pc:sldMk cId="1449841458" sldId="2710"/>
        </pc:sldMkLst>
      </pc:sldChg>
      <pc:sldMasterChg chg="delSldLayout">
        <pc:chgData name="Zwartebroeckx Dina" userId="b5657e04-33bd-422e-95cf-6cb91f3b86a2" providerId="ADAL" clId="{88BE34CF-4A0E-4FFF-AC0B-7DFB875894BB}" dt="2025-06-27T10:00:34.612" v="600" actId="47"/>
        <pc:sldMasterMkLst>
          <pc:docMk/>
          <pc:sldMasterMk cId="3440265158" sldId="2147483648"/>
        </pc:sldMasterMkLst>
        <pc:sldLayoutChg chg="del">
          <pc:chgData name="Zwartebroeckx Dina" userId="b5657e04-33bd-422e-95cf-6cb91f3b86a2" providerId="ADAL" clId="{88BE34CF-4A0E-4FFF-AC0B-7DFB875894BB}" dt="2025-06-27T10:00:34.612" v="600" actId="47"/>
          <pc:sldLayoutMkLst>
            <pc:docMk/>
            <pc:sldMasterMk cId="3440265158" sldId="2147483648"/>
            <pc:sldLayoutMk cId="1618924584" sldId="2147483684"/>
          </pc:sldLayoutMkLst>
        </pc:sldLayoutChg>
        <pc:sldLayoutChg chg="del">
          <pc:chgData name="Zwartebroeckx Dina" userId="b5657e04-33bd-422e-95cf-6cb91f3b86a2" providerId="ADAL" clId="{88BE34CF-4A0E-4FFF-AC0B-7DFB875894BB}" dt="2025-06-27T10:00:24.776" v="596" actId="47"/>
          <pc:sldLayoutMkLst>
            <pc:docMk/>
            <pc:sldMasterMk cId="3440265158" sldId="2147483648"/>
            <pc:sldLayoutMk cId="2194618962" sldId="2147483684"/>
          </pc:sldLayoutMkLst>
        </pc:sldLayoutChg>
        <pc:sldLayoutChg chg="del">
          <pc:chgData name="Zwartebroeckx Dina" userId="b5657e04-33bd-422e-95cf-6cb91f3b86a2" providerId="ADAL" clId="{88BE34CF-4A0E-4FFF-AC0B-7DFB875894BB}" dt="2025-06-27T10:00:34.612" v="600" actId="47"/>
          <pc:sldLayoutMkLst>
            <pc:docMk/>
            <pc:sldMasterMk cId="3440265158" sldId="2147483648"/>
            <pc:sldLayoutMk cId="415837422" sldId="214748368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C57E2-EBDA-4D7D-A3DE-26547379A1FA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84945-0726-46E6-A62D-A72D5B55A3F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9521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60182-F005-4003-B84C-3C5284A3CB3F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454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0182-F005-4003-B84C-3C5284A3CB3F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1469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Binnenkort: nucleaire bijlage – template NCCN </a:t>
            </a:r>
            <a:r>
              <a:rPr lang="nl-BE" dirty="0">
                <a:sym typeface="Wingdings" panose="05000000000000000000" pitchFamily="2" charset="2"/>
              </a:rPr>
              <a:t> 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bijlage is van toepassing op incidenten of ongevallen die kunnen leiden tot een nucleaire of radiologische noodsituatie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84945-0726-46E6-A62D-A72D5B55A3FB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120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0182-F005-4003-B84C-3C5284A3CB3F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1469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Doc</a:t>
            </a:r>
            <a:r>
              <a:rPr lang="nl-BE" dirty="0"/>
              <a:t>: basisprincipes en praktische handvaten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84945-0726-46E6-A62D-A72D5B55A3FB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8588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53E58-A170-122B-9634-AB116C22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2394225-0158-94D1-635E-3EE3A07EB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CA6170-D7FF-A229-F928-58B56CBCD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5F318E-DC51-DC14-5218-88BFB2F3C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0182-F005-4003-B84C-3C5284A3CB3F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3465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482EA-15B8-C37F-1235-EBB0C4F53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1A984E2-48AB-25AA-80F8-6E741C381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ED0E6BE-1A63-9C8F-D901-F9E47DDBC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8D8B3D5-EEBE-5CB4-3C84-E0879771F1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0182-F005-4003-B84C-3C5284A3CB3F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3127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Oefendoelen: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Oefenen van vergaderstructuur (IBOBBO)   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Multidisciplinaire samenwerking en overleg  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Informatiemanagement 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Afstemmen van vergaderklok op (tegenspel) CP-Ops  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Informatiedoorstroming en -deling tussen disciplines en met Dir-CP-Ops  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Paragon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Uittesten van / beroep doen op opgebouwde netwerken en contacten  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84945-0726-46E6-A62D-A72D5B55A3FB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0507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AD3E1-56C1-8606-F99C-2A73EFCAE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1786A4-7819-A0E3-8A07-892C6A860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7DDA612-ACE7-ABF6-7699-33383E09C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CC7797-1698-F1E3-8239-55973B9BA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0182-F005-4003-B84C-3C5284A3CB3F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564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6234A-0AFC-4538-92FB-6DA5DFB340B9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4856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EF16B-DF89-D278-62BE-E483290AA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C777E07-A7B2-E811-5116-785057D3C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E6A54DA-26AE-187B-2AFA-968A41930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BB1BAC-3F15-CF47-2BF4-DE1EF130A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6234A-0AFC-4538-92FB-6DA5DFB340B9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6186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84945-0726-46E6-A62D-A72D5B55A3FB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6465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Groepjes per 3 -&gt; reeds verdeeld, groepjes zullen duidelijk worden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Elk lid krijgt andere hints, er zijn 3 rondes, 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ens een groepje denkt het juiste antwoord gevonden te hebben, krijgen ze hints voor de volgende ronde</a:t>
            </a:r>
            <a:r>
              <a:rPr lang="nl-BE" dirty="0"/>
              <a:t> – samenwerken om oplossing te vinden (cijferslot) </a:t>
            </a:r>
          </a:p>
          <a:p>
            <a:r>
              <a:rPr lang="nl-BE" dirty="0"/>
              <a:t>Niemand mag praten </a:t>
            </a:r>
            <a:r>
              <a:rPr lang="nl-BE" dirty="0">
                <a:sym typeface="Wingdings" panose="05000000000000000000" pitchFamily="2" charset="2"/>
              </a:rPr>
              <a:t> ENKEL COMMUNICEREN VIA FEED!!! 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Let op, het kan zijn dat de feed niet automatisch </a:t>
            </a:r>
            <a:r>
              <a:rPr lang="nl-BE" sz="180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refresht</a:t>
            </a:r>
            <a:r>
              <a:rPr lang="nl-BE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DEMO vanwege een verminderde </a:t>
            </a:r>
            <a:r>
              <a:rPr lang="nl-BE" sz="180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performantie</a:t>
            </a:r>
            <a:r>
              <a:rPr lang="nl-BE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Geef dan ook duidelijk aan de deelnemers zelf af en toe manueel te </a:t>
            </a:r>
            <a:r>
              <a:rPr lang="nl-BE" sz="180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refreshen</a:t>
            </a:r>
            <a:r>
              <a:rPr lang="nl-BE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  <a:endParaRPr lang="nl-BE" sz="1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84945-0726-46E6-A62D-A72D5B55A3FB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2205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Ronde 2 “deel met NCCN” </a:t>
            </a:r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  <a:sym typeface="Wingdings" panose="05000000000000000000" pitchFamily="2" charset="2"/>
              </a:rPr>
              <a:t> deel met DNC </a:t>
            </a:r>
            <a:endParaRPr lang="nl-BE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84945-0726-46E6-A62D-A72D5B55A3FB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028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6ACE2E-0339-6039-2301-C78792A1C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55B2C96-B3B9-7BB8-2572-C8C61AA12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C6612F-4F16-4118-A721-3189EF396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4C9133-0B0F-FED3-059A-C4DCC168A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9AA342-E018-E245-B1AA-47F80663F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31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D2536F-968D-2A44-A260-F6E0693B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26DFE6-23D7-2616-FBF3-D2A29CF81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7A168A-BEDD-7AFE-163B-077ABED8E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190367-ACEA-616C-6471-19AA289DF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B14E51-5056-49A2-EDF0-D39332A7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4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D79584-60CF-7FE6-E29B-F88D51658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9910FE-1B1E-D832-1E9D-D9D9D1E2B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88D17F-A289-B3C1-FEA9-8121F29F8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CE5F92-1DC7-61D8-D5E8-8E7B9AF9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A81BD0-146D-4710-E0F5-342202B66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6159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55E7A-AE26-B70F-A877-519F0319F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243855-062E-CB33-5547-090474EDE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16DCC26-A5C5-DE39-B6F8-D439C1380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B2EEC50-8A2B-68BE-5146-2D85E790E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7E13C5A-385D-933A-68E3-7FD9E5469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A73A075-6A94-1F5A-4F94-099DEC75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90547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792907-AB56-1D44-BDAD-49A53F36F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9CD405-FB85-D9B0-9B59-3D1981F80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6184472-F350-5E13-1044-B488943BA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43110A3-F075-CEBE-A530-A3C938FE2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BB4972A-BC36-A83B-2FE3-707F305F0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797117C-5E03-D0F1-8F42-F72BDBE00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69CD681-ED72-99C6-07BC-A38B85C8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9437E5B-131A-E9A0-CFA1-3AD9A586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994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A2038-D61B-E564-2900-B38C8C88F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A6A9027-8DD6-009C-55CC-05CA9F82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C746A50-E282-87E1-C0EF-1A90A30B2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1D1F49B-673B-286E-F513-2B61DD96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605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975511F-3A50-DA47-98E1-DD588EBE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1628557-4A24-7106-8146-673CA328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5F46DE-10FB-AFBC-0244-77A05123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291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5DC8B6-9C1E-4C57-FB6B-8772FB741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77F13B-FB3E-EA3D-C083-05922CDC0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23448E-0DE8-B788-C468-5F1C36F0A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BEFDC85-BDCE-ADCC-D323-530B819F3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5C93C86-3FE3-F88E-6D1D-7C132F18F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88D5FC2-DEBF-74F9-1F6E-753BC6CA5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691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C4E3E1-F6CE-043F-48CC-25B24181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080EE4C-0E78-88FE-46D9-ABC7F2C7D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A8C8F4D-E345-89F7-288B-B9A87DB9E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01C3FA-518D-A211-0DCA-752D0B01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A47F705-B60C-BE0D-BF38-0EA2843B0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27E4726-13A5-58C3-4F4B-EB2E4BEC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929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294D9D-D1FA-570D-FE60-D8B37A95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862868D-F0FD-B142-2092-44AEE3B16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743C5F-1561-B139-79B8-F2F188497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B14AC7-B883-3C54-993E-6F619A39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18D1A3-245A-6DFE-56E5-DA47D181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6144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B156E22-1064-86A6-3C19-235AC1D5E2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869D48D-70A3-459E-AFDB-096C310BD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3A4E644-F499-EC3E-7B26-A44B5B477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C82D87-6D6D-FEDB-27EC-4E90D72C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C780F1-DE4B-BF9D-C25E-5686AC5AE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7170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437EC6-CA17-AF4A-ADB1-51248888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65126"/>
            <a:ext cx="10621962" cy="669196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E08F76-6953-954E-A3F1-6A7A66B1B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978701"/>
            <a:ext cx="10621962" cy="419826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/>
              <a:t>Tekststijl van het model bewerken
Tweede niveau
Derde niveau
Vierde niveau
Vijfde niveau</a:t>
            </a:r>
            <a:endParaRPr lang="en-GB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0BD0157-6A72-0E4B-88E1-C547E23AAF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8" y="1064302"/>
            <a:ext cx="10621962" cy="627062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rgbClr val="1BAFA5"/>
                </a:solidFill>
              </a:defRPr>
            </a:lvl1pPr>
          </a:lstStyle>
          <a:p>
            <a:r>
              <a:rPr lang="nl-NL"/>
              <a:t>Tekststijl van het model bewerken</a:t>
            </a:r>
            <a:endParaRPr lang="en-GB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2356D9-2C57-8C67-B748-E8780FDCD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23259" y="6074229"/>
            <a:ext cx="1266339" cy="593898"/>
          </a:xfrm>
          <a:prstGeom prst="rect">
            <a:avLst/>
          </a:prstGeom>
        </p:spPr>
      </p:pic>
      <p:pic>
        <p:nvPicPr>
          <p:cNvPr id="5" name="Afbeelding 4" descr="Afbeelding met schermopname, Lettertype, Elektrisch blauw, Majorelleblauw&#10;&#10;Automatisch gegenereerde beschrijving">
            <a:extLst>
              <a:ext uri="{FF2B5EF4-FFF2-40B4-BE49-F238E27FC236}">
                <a16:creationId xmlns:a16="http://schemas.microsoft.com/office/drawing/2014/main" id="{02D60B42-8258-C523-A7C3-CF7858763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0342" y="6166169"/>
            <a:ext cx="2075210" cy="46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8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3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DCC15198-8386-441D-9B05-80B0CA68A4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00"/>
            <a:ext cx="12192000" cy="6860032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513DA51E-7B9B-480D-A445-DA9B2D62F2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386" y="2701689"/>
            <a:ext cx="4050706" cy="154007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 i="0">
                <a:solidFill>
                  <a:srgbClr val="383838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BE"/>
              <a:t>Welkom!</a:t>
            </a:r>
          </a:p>
        </p:txBody>
      </p:sp>
      <p:sp>
        <p:nvSpPr>
          <p:cNvPr id="15" name="Ondertitel 2">
            <a:extLst>
              <a:ext uri="{FF2B5EF4-FFF2-40B4-BE49-F238E27FC236}">
                <a16:creationId xmlns:a16="http://schemas.microsoft.com/office/drawing/2014/main" id="{670E1BA2-B02B-4E5B-9096-07738C10D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386" y="4685235"/>
            <a:ext cx="4050706" cy="1331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</a:p>
          <a:p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07E6C8F0-EC51-4491-BAB7-9C412000D2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11" y="643968"/>
            <a:ext cx="1284686" cy="1622800"/>
          </a:xfrm>
          <a:prstGeom prst="rect">
            <a:avLst/>
          </a:prstGeom>
        </p:spPr>
      </p:pic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0882B9A5-0CAC-4EF6-89DF-778B6D1B4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tx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0069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alterna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D3C6E2AB-0D43-4EE1-A957-632E87BBA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0" y="0"/>
            <a:ext cx="12188388" cy="6858000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592988A6-C3E3-4479-85FE-220CCAED26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386" y="2701689"/>
            <a:ext cx="4050706" cy="154007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 i="0">
                <a:solidFill>
                  <a:srgbClr val="383838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BE"/>
              <a:t>Welkom!</a:t>
            </a:r>
          </a:p>
        </p:txBody>
      </p:sp>
      <p:sp>
        <p:nvSpPr>
          <p:cNvPr id="12" name="Ondertitel 2">
            <a:extLst>
              <a:ext uri="{FF2B5EF4-FFF2-40B4-BE49-F238E27FC236}">
                <a16:creationId xmlns:a16="http://schemas.microsoft.com/office/drawing/2014/main" id="{8800052E-BB59-4951-A1A0-9291E5078D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386" y="4685235"/>
            <a:ext cx="4050706" cy="1331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</a:p>
          <a:p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192615F-9C94-45B7-9306-AC3A43929C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11" y="643968"/>
            <a:ext cx="1284686" cy="1622800"/>
          </a:xfrm>
          <a:prstGeom prst="rect">
            <a:avLst/>
          </a:prstGeom>
        </p:spPr>
      </p:pic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003F254B-E180-4C69-8B26-81CC8D47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tx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0313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uwe 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23D2A9DE-74F3-486C-BFCD-CE2AF5E89F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7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3F18DC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37F41E-447E-4F54-A969-31660D909D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39045"/>
            <a:ext cx="10515600" cy="12168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NL"/>
              <a:t>01   </a:t>
            </a: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B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ECCB946-C5F1-409F-A1F9-B32970FE08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9212" t="19765" b="23200"/>
          <a:stretch/>
        </p:blipFill>
        <p:spPr>
          <a:xfrm>
            <a:off x="0" y="-1"/>
            <a:ext cx="6568416" cy="6858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B6A2D4E-8E2E-42A2-BBBD-769578B16A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A1877A57-B3B7-44B5-8D94-2D151AA62AED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4EE78914-4EB9-4519-8C15-EEF92B18A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bg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0298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uwe 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7F41E-447E-4F54-A969-31660D909D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39045"/>
            <a:ext cx="10515600" cy="12168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NL"/>
              <a:t>01   </a:t>
            </a: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BE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A1877A57-B3B7-44B5-8D94-2D151AA62AED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4EE78914-4EB9-4519-8C15-EEF92B18A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bg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7598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uwe tussentitel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 descr="Afbeelding met boom, water, buiten, lucht&#10;&#10;Automatisch gegenereerde beschrijving">
            <a:extLst>
              <a:ext uri="{FF2B5EF4-FFF2-40B4-BE49-F238E27FC236}">
                <a16:creationId xmlns:a16="http://schemas.microsoft.com/office/drawing/2014/main" id="{97649C54-5F27-4FB2-A83E-F3F3B69991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" t="4380" r="2032" b="7389"/>
          <a:stretch/>
        </p:blipFill>
        <p:spPr>
          <a:xfrm>
            <a:off x="-6349" y="-1"/>
            <a:ext cx="12192000" cy="6857999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0AB2C6CD-84F3-4AB0-87CC-E3BB5B35B839}"/>
              </a:ext>
            </a:extLst>
          </p:cNvPr>
          <p:cNvSpPr/>
          <p:nvPr userDrawn="1"/>
        </p:nvSpPr>
        <p:spPr>
          <a:xfrm>
            <a:off x="-6350" y="0"/>
            <a:ext cx="12192000" cy="6858000"/>
          </a:xfrm>
          <a:prstGeom prst="rect">
            <a:avLst/>
          </a:prstGeom>
          <a:solidFill>
            <a:srgbClr val="00275D">
              <a:alpha val="7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3F18DC"/>
              </a:solidFill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5EB6E7F-2B19-47EA-B1C4-E3EDFF430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33599"/>
            <a:ext cx="10515600" cy="12239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NL"/>
              <a:t>01   </a:t>
            </a: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BE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BCC88ED-2BBB-4316-92FD-FB323A9610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9212" t="19765" b="23200"/>
          <a:stretch/>
        </p:blipFill>
        <p:spPr>
          <a:xfrm>
            <a:off x="0" y="-1"/>
            <a:ext cx="6568416" cy="68580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742841EA-1C6A-4B09-8B4A-26C0FEC7F29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9" name="Tijdelijke aanduiding voor voettekst 4">
            <a:extLst>
              <a:ext uri="{FF2B5EF4-FFF2-40B4-BE49-F238E27FC236}">
                <a16:creationId xmlns:a16="http://schemas.microsoft.com/office/drawing/2014/main" id="{135A393A-0CF6-4F72-823B-F2D9FFCF8E50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20" name="Tijdelijke aanduiding voor dianummer 5">
            <a:extLst>
              <a:ext uri="{FF2B5EF4-FFF2-40B4-BE49-F238E27FC236}">
                <a16:creationId xmlns:a16="http://schemas.microsoft.com/office/drawing/2014/main" id="{363EF9A0-3F95-474E-8B61-C64BD1A6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bg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2495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ramm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3449C1-5C63-4B3F-96CC-F2E3C8CD730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0840" y="2781300"/>
            <a:ext cx="8421373" cy="36718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20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2pPr>
              <a:defRPr>
                <a:latin typeface="Gotham Bold" panose="02000504050000020004" pitchFamily="2" charset="0"/>
              </a:defRPr>
            </a:lvl2pPr>
            <a:lvl3pPr>
              <a:defRPr>
                <a:latin typeface="Gotham Bold" panose="02000504050000020004" pitchFamily="2" charset="0"/>
              </a:defRPr>
            </a:lvl3pPr>
            <a:lvl4pPr>
              <a:defRPr>
                <a:latin typeface="Gotham Bold" panose="02000504050000020004" pitchFamily="2" charset="0"/>
              </a:defRPr>
            </a:lvl4pPr>
            <a:lvl5pPr>
              <a:defRPr>
                <a:latin typeface="Gotham Bold" panose="02000504050000020004" pitchFamily="2" charset="0"/>
              </a:defRPr>
            </a:lvl5pPr>
          </a:lstStyle>
          <a:p>
            <a:pPr lvl="0"/>
            <a:r>
              <a:rPr lang="nl-BE"/>
              <a:t>01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/>
              <a:t>02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/>
              <a:t>03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/>
              <a:t>04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/>
              <a:t>05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/>
              <a:t>06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/>
              <a:t>07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19373C0C-93A7-447C-9644-CE8A8B105DF3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0632C53C-D2CA-4B5F-8D5B-A577C39C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E977BFD-CD59-4035-BD3F-92CE9B5584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-4843" y="-13675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0939C58-CD95-45E2-8226-E948FC4721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C7CE9594-8B71-4E88-8ED5-F08CA495D0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36750" y="1484313"/>
            <a:ext cx="7895313" cy="6492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Metropolis Black" panose="00000A00000000000000" pitchFamily="2" charset="0"/>
              </a:defRPr>
            </a:lvl1pPr>
          </a:lstStyle>
          <a:p>
            <a:r>
              <a:rPr lang="nl-NL"/>
              <a:t>Programma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5478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19373C0C-93A7-447C-9644-CE8A8B105DF3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EA0FE-E71B-4773-AF18-69EE439762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-4843" y="-13675"/>
            <a:ext cx="3333750" cy="2972955"/>
          </a:xfrm>
          <a:prstGeom prst="rect">
            <a:avLst/>
          </a:prstGeom>
          <a:ln>
            <a:noFill/>
          </a:ln>
        </p:spPr>
      </p:pic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33744D82-8237-4D4D-951C-7FC0DDF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D3A6869-B01D-4474-B8C1-8152FF9E67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508C568-FD7E-4F34-99EF-9E70FDBF60B8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924594" y="3644735"/>
            <a:ext cx="9427620" cy="2785905"/>
          </a:xfrm>
          <a:prstGeom prst="rect">
            <a:avLst/>
          </a:prstGeom>
        </p:spPr>
        <p:txBody>
          <a:bodyPr/>
          <a:lstStyle>
            <a:lvl1pPr marL="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 sz="20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>
                <a:solidFill>
                  <a:srgbClr val="383838"/>
                </a:solidFill>
                <a:latin typeface="Metropolis Light" panose="00000400000000000000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endParaRPr lang="nl-NL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9E0CB063-3C73-4D28-B6D8-3DDB2D307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668" y="1497460"/>
            <a:ext cx="10503545" cy="6361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latin typeface="Metropolis Black" panose="00000A00000000000000" pitchFamily="2" charset="0"/>
              </a:defRPr>
            </a:lvl1pPr>
          </a:lstStyle>
          <a:p>
            <a:r>
              <a:rPr lang="nl-NL"/>
              <a:t>01 </a:t>
            </a: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BE"/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12D25263-7044-4A5D-986E-CD92ECC98A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4594" y="2781300"/>
            <a:ext cx="9427620" cy="576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2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32099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19373C0C-93A7-447C-9644-CE8A8B105DF3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EA0FE-E71B-4773-AF18-69EE439762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-4843" y="-13675"/>
            <a:ext cx="3333750" cy="2972955"/>
          </a:xfrm>
          <a:prstGeom prst="rect">
            <a:avLst/>
          </a:prstGeom>
          <a:ln>
            <a:noFill/>
          </a:ln>
        </p:spPr>
      </p:pic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33744D82-8237-4D4D-951C-7FC0DDF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D3A6869-B01D-4474-B8C1-8152FF9E67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508C568-FD7E-4F34-99EF-9E70FDBF60B8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924594" y="2781300"/>
            <a:ext cx="9427620" cy="36548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2400"/>
              </a:spcAft>
              <a:buClrTx/>
              <a:buSzTx/>
              <a:buFont typeface="Gotham" panose="02000504050000020004" pitchFamily="2" charset="0"/>
              <a:buNone/>
              <a:tabLst/>
              <a:defRPr sz="20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>
                <a:solidFill>
                  <a:srgbClr val="383838"/>
                </a:solidFill>
                <a:latin typeface="Metropolis Light" panose="00000400000000000000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endParaRPr lang="nl-NL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9E0CB063-3C73-4D28-B6D8-3DDB2D307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668" y="1497460"/>
            <a:ext cx="10503545" cy="6361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latin typeface="Metropolis Black" panose="00000A00000000000000" pitchFamily="2" charset="0"/>
              </a:defRPr>
            </a:lvl1pPr>
          </a:lstStyle>
          <a:p>
            <a:r>
              <a:rPr lang="nl-NL"/>
              <a:t>01 </a:t>
            </a: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3056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slide 2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08B62-B351-4A44-A1E1-8B564AF109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1075"/>
            <a:ext cx="10514012" cy="50323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solidFill>
                  <a:srgbClr val="383838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BE"/>
              <a:t>01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3449C1-5C63-4B3F-96CC-F2E3C8CD730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19288" y="2136371"/>
            <a:ext cx="9434511" cy="43164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 sz="2000" b="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2pPr>
              <a:defRPr sz="2000" b="0">
                <a:latin typeface="Metropolis Light" panose="00000400000000000000" pitchFamily="2" charset="0"/>
              </a:defRPr>
            </a:lvl2pPr>
            <a:lvl3pPr marL="914400" indent="0">
              <a:buNone/>
              <a:defRPr sz="1800" b="0">
                <a:latin typeface="Metropolis Light" panose="00000400000000000000" pitchFamily="2" charset="0"/>
              </a:defRPr>
            </a:lvl3pPr>
            <a:lvl4pPr>
              <a:defRPr sz="1800" b="0">
                <a:latin typeface="Metropolis Light" panose="00000400000000000000" pitchFamily="2" charset="0"/>
              </a:defRPr>
            </a:lvl4pPr>
            <a:lvl5pPr>
              <a:defRPr sz="1800">
                <a:latin typeface="Metropolis Light" panose="00000400000000000000" pitchFamily="2" charset="0"/>
              </a:defRPr>
            </a:lvl5pPr>
            <a:lvl6pPr>
              <a:defRPr sz="1800">
                <a:latin typeface="Metropolis Light" panose="00000400000000000000" pitchFamily="2" charset="0"/>
              </a:defRPr>
            </a:lvl6pPr>
          </a:lstStyle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endParaRPr lang="nl-NL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Char char="&gt;"/>
              <a:tabLst/>
              <a:defRPr/>
            </a:pPr>
            <a:endParaRPr lang="nl-NL"/>
          </a:p>
          <a:p>
            <a:pPr lvl="0"/>
            <a:endParaRPr lang="nl-BE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19373C0C-93A7-447C-9644-CE8A8B105DF3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0632C53C-D2CA-4B5F-8D5B-A577C39C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E9C8251E-80F3-4C3F-B830-17BEA954E5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-4843" y="-13675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C63A5CA-55C5-455C-9DDC-7A07FC85C1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688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arte 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4404DDB-DEF4-451D-A5B6-A8C19C374E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38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3F18DC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37F41E-447E-4F54-A969-31660D909D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587" y="2781301"/>
            <a:ext cx="10490626" cy="5762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200">
                <a:solidFill>
                  <a:srgbClr val="95C70B"/>
                </a:solidFill>
                <a:latin typeface="Metropolis" panose="00000800000000000000" pitchFamily="2" charset="0"/>
              </a:defRPr>
            </a:lvl1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F8C437A6-8FC2-44EA-B391-9C65E0FA5726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736FCF78-2B20-4A7E-8D69-A4780336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bg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1508D05-CF2E-49DF-8401-6D1AF988C8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7F76AB5-8F74-442E-98C2-84ADAD6A6E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40DDC78A-C00C-473B-A544-28F505DA6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14384" y="860080"/>
            <a:ext cx="1638677" cy="16205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 marL="1828800" indent="0" algn="l">
              <a:buNone/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8967A577-7E1C-418C-926C-9638E89F92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6875" y="3644901"/>
            <a:ext cx="8854289" cy="176907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2000">
                <a:solidFill>
                  <a:schemeClr val="bg1"/>
                </a:solidFill>
                <a:latin typeface="Metropolis Light" panose="000004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Lorem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ipsum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dolor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sit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amet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,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consectetur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adipiscing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elit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,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sed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do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eiusmod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tempor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incididunt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ut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labore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et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dolore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magna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aliqua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. Ut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enim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ad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minim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veniam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quis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nostrud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exercitation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ullamco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laboris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nisi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ut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aliqiup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ex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ea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commodo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consequat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. Duis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aute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irure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dolor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in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reprehenderit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in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voluptate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velit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esse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cillum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dolore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eu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fugiat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nulla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 </a:t>
            </a:r>
            <a:r>
              <a:rPr lang="nl-BE" sz="2000" err="1">
                <a:solidFill>
                  <a:schemeClr val="bg1"/>
                </a:solidFill>
                <a:latin typeface="Metropolis Light" panose="00000400000000000000" pitchFamily="2" charset="0"/>
              </a:rPr>
              <a:t>pariatur</a:t>
            </a:r>
            <a:r>
              <a:rPr lang="nl-BE" sz="2000">
                <a:solidFill>
                  <a:schemeClr val="bg1"/>
                </a:solidFill>
                <a:latin typeface="Metropolis Light" panose="00000400000000000000" pitchFamily="2" charset="0"/>
              </a:rPr>
              <a:t>.</a:t>
            </a:r>
          </a:p>
          <a:p>
            <a:pPr lvl="0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28667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4404DDB-DEF4-451D-A5B6-A8C19C374E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38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3F18DC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37F41E-447E-4F54-A969-31660D909D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414" y="1212121"/>
            <a:ext cx="5468389" cy="9196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>
                <a:solidFill>
                  <a:schemeClr val="bg1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BE"/>
              <a:t>Bedankt!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B3E0A0-9204-49CE-99A2-A16AC93E1F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16822" y="2792433"/>
            <a:ext cx="6635392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Metropolis Light" panose="000004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PRESENTATIE:</a:t>
            </a:r>
          </a:p>
          <a:p>
            <a:pPr lvl="0"/>
            <a:r>
              <a:rPr lang="nl-NL"/>
              <a:t>Naam</a:t>
            </a:r>
          </a:p>
          <a:p>
            <a:pPr lvl="0"/>
            <a:r>
              <a:rPr lang="nl-NL"/>
              <a:t>Naam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B6A2D4E-8E2E-42A2-BBBD-769578B16A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806" y="142357"/>
            <a:ext cx="251376" cy="256363"/>
          </a:xfrm>
          <a:prstGeom prst="rect">
            <a:avLst/>
          </a:prstGeom>
        </p:spPr>
      </p:pic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F8C437A6-8FC2-44EA-B391-9C65E0FA5726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736FCF78-2B20-4A7E-8D69-A4780336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bg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EADCB63-940A-4A0B-8C9C-0D29EAA829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212" t="19765" b="23200"/>
          <a:stretch/>
        </p:blipFill>
        <p:spPr>
          <a:xfrm>
            <a:off x="0" y="0"/>
            <a:ext cx="656841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21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DBA28-E33F-4E8A-90CA-3E9C7AE148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1225" y="1497461"/>
            <a:ext cx="5181600" cy="6361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383838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BE"/>
              <a:t>01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8FD7F1-D1E1-4867-8E09-B50E30FE7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5" y="986965"/>
            <a:ext cx="4067176" cy="48899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89EDDAB-8179-4574-988E-F58A4C55E49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991224" y="3649924"/>
            <a:ext cx="5181599" cy="22270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2000" b="0" i="0">
                <a:effectLst/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</a:defRPr>
            </a:lvl2pPr>
            <a:lvl3pPr>
              <a:defRPr>
                <a:solidFill>
                  <a:srgbClr val="383838"/>
                </a:solidFill>
              </a:defRPr>
            </a:lvl3pPr>
            <a:lvl4pPr>
              <a:defRPr>
                <a:solidFill>
                  <a:srgbClr val="383838"/>
                </a:solidFill>
              </a:defRPr>
            </a:lvl4pPr>
            <a:lvl5pPr>
              <a:defRPr>
                <a:solidFill>
                  <a:srgbClr val="383838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3A16FEC-5B1A-4EF3-B3B6-B4C75441271A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FD5FB1-C13C-410C-9606-29C9EF3A97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49DCCD56-51AC-49CE-964A-58DC6ADDE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2CAE4AF-F1D0-4DC4-8B54-051A7E6AC2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F3B1AF0-DDAA-4FB0-84E3-6D056216C1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1223" y="2787851"/>
            <a:ext cx="5181600" cy="5697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200">
                <a:latin typeface="Metropolis Black" panose="00000A00000000000000" pitchFamily="2" charset="0"/>
              </a:defRPr>
            </a:lvl1pPr>
          </a:lstStyle>
          <a:p>
            <a:pPr lvl="0"/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5819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3A16FEC-5B1A-4EF3-B3B6-B4C75441271A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87DEED30-F9D5-4982-8301-F69B3273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99E942B-3400-4D55-AB59-74DD1CDE79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64B59E1-1BF4-4D30-84BC-A640608616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D6D513E8-0FFA-4AE7-913A-F2D0560A45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118794" y="981074"/>
            <a:ext cx="4067176" cy="4895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0206C5B9-0DDA-4757-A8FA-3019FE66BF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051" y="1484313"/>
            <a:ext cx="4953491" cy="6477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383838"/>
                </a:solidFill>
                <a:latin typeface="Metropolis Black" panose="00000A00000000000000" pitchFamily="2" charset="0"/>
              </a:defRPr>
            </a:lvl1pPr>
          </a:lstStyle>
          <a:p>
            <a:r>
              <a:rPr lang="nl-BE"/>
              <a:t>01 </a:t>
            </a: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endParaRPr lang="nl-BE"/>
          </a:p>
        </p:txBody>
      </p:sp>
      <p:sp>
        <p:nvSpPr>
          <p:cNvPr id="16" name="Tijdelijke aanduiding voor inhoud 3">
            <a:extLst>
              <a:ext uri="{FF2B5EF4-FFF2-40B4-BE49-F238E27FC236}">
                <a16:creationId xmlns:a16="http://schemas.microsoft.com/office/drawing/2014/main" id="{384938AA-C1B4-44D3-912C-4888AAA21A7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22859" y="3640104"/>
            <a:ext cx="4972046" cy="22368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2000" b="0" i="0">
                <a:effectLst/>
              </a:defRPr>
            </a:lvl1pPr>
            <a:lvl2pPr>
              <a:defRPr>
                <a:solidFill>
                  <a:srgbClr val="383838"/>
                </a:solidFill>
              </a:defRPr>
            </a:lvl2pPr>
            <a:lvl3pPr>
              <a:defRPr>
                <a:solidFill>
                  <a:srgbClr val="383838"/>
                </a:solidFill>
              </a:defRPr>
            </a:lvl3pPr>
            <a:lvl4pPr>
              <a:defRPr>
                <a:solidFill>
                  <a:srgbClr val="383838"/>
                </a:solidFill>
              </a:defRPr>
            </a:lvl4pPr>
            <a:lvl5pPr>
              <a:defRPr>
                <a:solidFill>
                  <a:srgbClr val="383838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BA543A3C-92FA-453B-A4AB-7AEA47D79E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051" y="2781174"/>
            <a:ext cx="4953491" cy="5763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200">
                <a:latin typeface="Metropolis Black" panose="00000A00000000000000" pitchFamily="2" charset="0"/>
              </a:defRPr>
            </a:lvl1pPr>
          </a:lstStyle>
          <a:p>
            <a:pPr lvl="0"/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38974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rech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8FD7F1-D1E1-4867-8E09-B50E30FE7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0411" y="981075"/>
            <a:ext cx="4067176" cy="48958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89EDDAB-8179-4574-988E-F58A4C55E49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28055" y="2561397"/>
            <a:ext cx="4958467" cy="23371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2000" b="0" i="0">
                <a:effectLst/>
              </a:defRPr>
            </a:lvl1pPr>
            <a:lvl2pPr>
              <a:defRPr>
                <a:solidFill>
                  <a:srgbClr val="383838"/>
                </a:solidFill>
              </a:defRPr>
            </a:lvl2pPr>
            <a:lvl3pPr>
              <a:defRPr>
                <a:solidFill>
                  <a:srgbClr val="383838"/>
                </a:solidFill>
              </a:defRPr>
            </a:lvl3pPr>
            <a:lvl4pPr>
              <a:defRPr>
                <a:solidFill>
                  <a:srgbClr val="383838"/>
                </a:solidFill>
              </a:defRPr>
            </a:lvl4pPr>
            <a:lvl5pPr>
              <a:defRPr>
                <a:solidFill>
                  <a:srgbClr val="383838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Duis </a:t>
            </a:r>
            <a:r>
              <a:rPr lang="nl-BE" err="1"/>
              <a:t>aute</a:t>
            </a:r>
            <a:r>
              <a:rPr lang="nl-BE"/>
              <a:t> </a:t>
            </a:r>
            <a:r>
              <a:rPr lang="nl-BE" err="1"/>
              <a:t>irure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in </a:t>
            </a:r>
            <a:r>
              <a:rPr lang="nl-BE" err="1"/>
              <a:t>reprehenderit</a:t>
            </a:r>
            <a:r>
              <a:rPr lang="nl-BE"/>
              <a:t> in </a:t>
            </a:r>
            <a:r>
              <a:rPr lang="nl-BE" err="1"/>
              <a:t>voluptate</a:t>
            </a:r>
            <a:r>
              <a:rPr lang="nl-BE"/>
              <a:t> </a:t>
            </a:r>
            <a:r>
              <a:rPr lang="nl-BE" err="1"/>
              <a:t>velit</a:t>
            </a:r>
            <a:r>
              <a:rPr lang="nl-BE"/>
              <a:t> </a:t>
            </a:r>
            <a:r>
              <a:rPr lang="nl-BE" err="1"/>
              <a:t>esse</a:t>
            </a:r>
            <a:r>
              <a:rPr lang="nl-BE"/>
              <a:t> </a:t>
            </a:r>
            <a:r>
              <a:rPr lang="nl-BE" err="1"/>
              <a:t>cillum</a:t>
            </a:r>
            <a:r>
              <a:rPr lang="nl-BE"/>
              <a:t> </a:t>
            </a:r>
            <a:r>
              <a:rPr lang="nl-BE" err="1"/>
              <a:t>dolore</a:t>
            </a:r>
            <a:r>
              <a:rPr lang="nl-BE"/>
              <a:t> </a:t>
            </a:r>
            <a:r>
              <a:rPr lang="nl-BE" err="1"/>
              <a:t>eu</a:t>
            </a:r>
            <a:r>
              <a:rPr lang="nl-BE"/>
              <a:t> </a:t>
            </a:r>
            <a:r>
              <a:rPr lang="nl-BE" err="1"/>
              <a:t>fugiat</a:t>
            </a:r>
            <a:r>
              <a:rPr lang="nl-BE"/>
              <a:t> </a:t>
            </a:r>
            <a:r>
              <a:rPr lang="nl-BE" err="1"/>
              <a:t>nulla</a:t>
            </a:r>
            <a:r>
              <a:rPr lang="nl-BE"/>
              <a:t> </a:t>
            </a:r>
            <a:r>
              <a:rPr lang="nl-BE" err="1"/>
              <a:t>pariatur</a:t>
            </a:r>
            <a:r>
              <a:rPr lang="nl-BE"/>
              <a:t>.</a:t>
            </a:r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3A16FEC-5B1A-4EF3-B3B6-B4C75441271A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FD5FB1-C13C-410C-9606-29C9EF3A97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9049"/>
            <a:ext cx="3333750" cy="2972955"/>
          </a:xfrm>
          <a:prstGeom prst="rect">
            <a:avLst/>
          </a:prstGeom>
          <a:ln>
            <a:noFill/>
          </a:ln>
        </p:spPr>
      </p:pic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49DCCD56-51AC-49CE-964A-58DC6ADDE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2CAE4AF-F1D0-4DC4-8B54-051A7E6AC2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C28181A1-526F-4322-A248-499D85851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8315" y="1867573"/>
            <a:ext cx="4962907" cy="4556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latin typeface="Metropolis Black" panose="00000A00000000000000" pitchFamily="2" charset="0"/>
              </a:defRPr>
            </a:lvl1pPr>
          </a:lstStyle>
          <a:p>
            <a:pPr lvl="0"/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9573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beelden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E950E7B-D003-49DC-9525-577092265F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0411" y="981075"/>
            <a:ext cx="4067176" cy="23257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15" name="Tijdelijke aanduiding voor inhoud 3">
            <a:extLst>
              <a:ext uri="{FF2B5EF4-FFF2-40B4-BE49-F238E27FC236}">
                <a16:creationId xmlns:a16="http://schemas.microsoft.com/office/drawing/2014/main" id="{50E45219-0349-40EC-9694-BEEABB14A83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23776" y="2561397"/>
            <a:ext cx="4951623" cy="23371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2000" b="0" i="0">
                <a:effectLst/>
              </a:defRPr>
            </a:lvl1pPr>
            <a:lvl2pPr>
              <a:defRPr>
                <a:solidFill>
                  <a:srgbClr val="383838"/>
                </a:solidFill>
              </a:defRPr>
            </a:lvl2pPr>
            <a:lvl3pPr>
              <a:defRPr>
                <a:solidFill>
                  <a:srgbClr val="383838"/>
                </a:solidFill>
              </a:defRPr>
            </a:lvl3pPr>
            <a:lvl4pPr>
              <a:defRPr>
                <a:solidFill>
                  <a:srgbClr val="383838"/>
                </a:solidFill>
              </a:defRPr>
            </a:lvl4pPr>
            <a:lvl5pPr>
              <a:defRPr>
                <a:solidFill>
                  <a:srgbClr val="383838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Duis </a:t>
            </a:r>
            <a:r>
              <a:rPr lang="nl-BE" err="1"/>
              <a:t>aute</a:t>
            </a:r>
            <a:r>
              <a:rPr lang="nl-BE"/>
              <a:t> </a:t>
            </a:r>
            <a:r>
              <a:rPr lang="nl-BE" err="1"/>
              <a:t>irure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in </a:t>
            </a:r>
            <a:r>
              <a:rPr lang="nl-BE" err="1"/>
              <a:t>reprehenderit</a:t>
            </a:r>
            <a:r>
              <a:rPr lang="nl-BE"/>
              <a:t> in </a:t>
            </a:r>
            <a:r>
              <a:rPr lang="nl-BE" err="1"/>
              <a:t>voluptate</a:t>
            </a:r>
            <a:r>
              <a:rPr lang="nl-BE"/>
              <a:t> </a:t>
            </a:r>
            <a:r>
              <a:rPr lang="nl-BE" err="1"/>
              <a:t>velit</a:t>
            </a:r>
            <a:r>
              <a:rPr lang="nl-BE"/>
              <a:t> </a:t>
            </a:r>
            <a:r>
              <a:rPr lang="nl-BE" err="1"/>
              <a:t>esse</a:t>
            </a:r>
            <a:r>
              <a:rPr lang="nl-BE"/>
              <a:t> </a:t>
            </a:r>
            <a:r>
              <a:rPr lang="nl-BE" err="1"/>
              <a:t>cillum</a:t>
            </a:r>
            <a:r>
              <a:rPr lang="nl-BE"/>
              <a:t> </a:t>
            </a:r>
            <a:r>
              <a:rPr lang="nl-BE" err="1"/>
              <a:t>dolore</a:t>
            </a:r>
            <a:r>
              <a:rPr lang="nl-BE"/>
              <a:t> </a:t>
            </a:r>
            <a:r>
              <a:rPr lang="nl-BE" err="1"/>
              <a:t>eu</a:t>
            </a:r>
            <a:r>
              <a:rPr lang="nl-BE"/>
              <a:t> </a:t>
            </a:r>
            <a:r>
              <a:rPr lang="nl-BE" err="1"/>
              <a:t>fugiat</a:t>
            </a:r>
            <a:r>
              <a:rPr lang="nl-BE"/>
              <a:t> </a:t>
            </a:r>
            <a:r>
              <a:rPr lang="nl-BE" err="1"/>
              <a:t>nulla</a:t>
            </a:r>
            <a:r>
              <a:rPr lang="nl-BE"/>
              <a:t> </a:t>
            </a:r>
            <a:r>
              <a:rPr lang="nl-BE" err="1"/>
              <a:t>pariatur</a:t>
            </a:r>
            <a:r>
              <a:rPr lang="nl-BE"/>
              <a:t>.</a:t>
            </a:r>
          </a:p>
        </p:txBody>
      </p:sp>
      <p:sp>
        <p:nvSpPr>
          <p:cNvPr id="16" name="Tijdelijke aanduiding voor voettekst 4">
            <a:extLst>
              <a:ext uri="{FF2B5EF4-FFF2-40B4-BE49-F238E27FC236}">
                <a16:creationId xmlns:a16="http://schemas.microsoft.com/office/drawing/2014/main" id="{A0C7A415-8629-47A1-A023-C0E4FE906F8C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3F9B4603-0478-4E63-9505-6F507A70A7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18102"/>
            <a:ext cx="3333750" cy="2972955"/>
          </a:xfrm>
          <a:prstGeom prst="rect">
            <a:avLst/>
          </a:prstGeom>
          <a:ln>
            <a:noFill/>
          </a:ln>
        </p:spPr>
      </p:pic>
      <p:sp>
        <p:nvSpPr>
          <p:cNvPr id="18" name="Tijdelijke aanduiding voor dianummer 5">
            <a:extLst>
              <a:ext uri="{FF2B5EF4-FFF2-40B4-BE49-F238E27FC236}">
                <a16:creationId xmlns:a16="http://schemas.microsoft.com/office/drawing/2014/main" id="{1CDEEEC3-043E-44E6-B4AD-7C0A5578B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FC3CC20-EC5F-48A7-A8C2-147742C590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651143BC-A2EA-42A1-A64B-A75F6370879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110411" y="3543663"/>
            <a:ext cx="4067176" cy="234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6CBC3F97-C025-4B9C-9C39-89B42AC45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776" y="1867573"/>
            <a:ext cx="4951623" cy="4556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latin typeface="Metropolis Black" panose="00000A00000000000000" pitchFamily="2" charset="0"/>
              </a:defRPr>
            </a:lvl1pPr>
          </a:lstStyle>
          <a:p>
            <a:pPr lvl="0"/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15255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links_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44F792F9-A997-4F11-A347-75133128C075}"/>
              </a:ext>
            </a:extLst>
          </p:cNvPr>
          <p:cNvSpPr/>
          <p:nvPr userDrawn="1"/>
        </p:nvSpPr>
        <p:spPr>
          <a:xfrm>
            <a:off x="0" y="-1"/>
            <a:ext cx="12474363" cy="6858001"/>
          </a:xfrm>
          <a:prstGeom prst="rect">
            <a:avLst/>
          </a:prstGeom>
          <a:solidFill>
            <a:srgbClr val="3838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3F18DC"/>
              </a:solidFill>
            </a:endParaRPr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3A16FEC-5B1A-4EF3-B3B6-B4C75441271A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F93023AB-AF8B-4743-AE13-48618F5C1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solidFill>
                  <a:schemeClr val="bg1"/>
                </a:solidFill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73E158E1-7950-4C56-9B5B-7673939A4F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B628A2F-6D97-484F-A284-6071906623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4B7B5325-7A54-449C-876C-394701385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5" y="981076"/>
            <a:ext cx="4067176" cy="48958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17" name="Tijdelijke aanduiding voor inhoud 3">
            <a:extLst>
              <a:ext uri="{FF2B5EF4-FFF2-40B4-BE49-F238E27FC236}">
                <a16:creationId xmlns:a16="http://schemas.microsoft.com/office/drawing/2014/main" id="{BC4719A0-4301-48DD-BFCC-90F2C532D16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98110" y="3656393"/>
            <a:ext cx="5181599" cy="222053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2000" b="0" i="0">
                <a:solidFill>
                  <a:schemeClr val="bg1"/>
                </a:solidFill>
                <a:effectLst/>
              </a:defRPr>
            </a:lvl1pPr>
            <a:lvl2pPr>
              <a:defRPr>
                <a:solidFill>
                  <a:srgbClr val="383838"/>
                </a:solidFill>
              </a:defRPr>
            </a:lvl2pPr>
            <a:lvl3pPr>
              <a:defRPr>
                <a:solidFill>
                  <a:srgbClr val="383838"/>
                </a:solidFill>
              </a:defRPr>
            </a:lvl3pPr>
            <a:lvl4pPr>
              <a:defRPr>
                <a:solidFill>
                  <a:srgbClr val="383838"/>
                </a:solidFill>
              </a:defRPr>
            </a:lvl4pPr>
            <a:lvl5pPr>
              <a:defRPr>
                <a:solidFill>
                  <a:srgbClr val="383838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931BD0BD-BE33-4730-9B50-43DF97FE2AE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998110" y="981074"/>
            <a:ext cx="1638677" cy="161155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 marL="1828800" indent="0" algn="l">
              <a:buNone/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AB598F4-1494-48B2-A53E-8DD5BF4570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98109" y="2788478"/>
            <a:ext cx="5174715" cy="5538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200">
                <a:solidFill>
                  <a:srgbClr val="95C70B"/>
                </a:solidFill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59652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en boven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DBA28-E33F-4E8A-90CA-3E9C7AE148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319" y="4257822"/>
            <a:ext cx="5208254" cy="5189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rgbClr val="383838"/>
                </a:solidFill>
                <a:latin typeface="Metropolis" panose="00000800000000000000" pitchFamily="2" charset="0"/>
              </a:defRPr>
            </a:lvl1pPr>
          </a:lstStyle>
          <a:p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8FD7F1-D1E1-4867-8E09-B50E30FE7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5095" y="981075"/>
            <a:ext cx="4936252" cy="29300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3A16FEC-5B1A-4EF3-B3B6-B4C75441271A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4E21464-27E1-4702-A855-313BEE99AE6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035096" y="4984186"/>
            <a:ext cx="10137730" cy="128961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2000" b="0" i="0" baseline="0" smtClean="0">
                <a:solidFill>
                  <a:schemeClr val="tx1"/>
                </a:solidFill>
                <a:effectLst/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Duis </a:t>
            </a:r>
            <a:r>
              <a:rPr lang="nl-BE" err="1"/>
              <a:t>aute</a:t>
            </a:r>
            <a:r>
              <a:rPr lang="nl-BE"/>
              <a:t> </a:t>
            </a:r>
            <a:r>
              <a:rPr lang="nl-BE" err="1"/>
              <a:t>irure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in </a:t>
            </a:r>
            <a:r>
              <a:rPr lang="nl-BE" err="1"/>
              <a:t>reprehenderit</a:t>
            </a:r>
            <a:r>
              <a:rPr lang="nl-BE"/>
              <a:t> in </a:t>
            </a:r>
            <a:r>
              <a:rPr lang="nl-BE" err="1"/>
              <a:t>voluptate</a:t>
            </a:r>
            <a:r>
              <a:rPr lang="nl-BE"/>
              <a:t> </a:t>
            </a:r>
            <a:r>
              <a:rPr lang="nl-BE" err="1"/>
              <a:t>velit</a:t>
            </a:r>
            <a:r>
              <a:rPr lang="nl-BE"/>
              <a:t> </a:t>
            </a:r>
            <a:r>
              <a:rPr lang="nl-BE" err="1"/>
              <a:t>esse</a:t>
            </a:r>
            <a:r>
              <a:rPr lang="nl-BE"/>
              <a:t> </a:t>
            </a:r>
            <a:r>
              <a:rPr lang="nl-BE" err="1"/>
              <a:t>cillum</a:t>
            </a:r>
            <a:r>
              <a:rPr lang="nl-BE"/>
              <a:t> </a:t>
            </a:r>
            <a:r>
              <a:rPr lang="nl-BE" err="1"/>
              <a:t>dolore</a:t>
            </a:r>
            <a:r>
              <a:rPr lang="nl-BE"/>
              <a:t> </a:t>
            </a:r>
            <a:r>
              <a:rPr lang="nl-BE" err="1"/>
              <a:t>eu</a:t>
            </a:r>
            <a:r>
              <a:rPr lang="nl-BE"/>
              <a:t> </a:t>
            </a:r>
            <a:r>
              <a:rPr lang="nl-BE" err="1"/>
              <a:t>fugiat</a:t>
            </a:r>
            <a:r>
              <a:rPr lang="nl-BE"/>
              <a:t> </a:t>
            </a:r>
            <a:r>
              <a:rPr lang="nl-BE" err="1"/>
              <a:t>nulla</a:t>
            </a:r>
            <a:r>
              <a:rPr lang="nl-BE"/>
              <a:t> </a:t>
            </a:r>
            <a:r>
              <a:rPr lang="nl-BE" err="1"/>
              <a:t>pariatur</a:t>
            </a:r>
            <a:r>
              <a:rPr lang="nl-BE"/>
              <a:t>.</a:t>
            </a: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A45A12CA-17DF-486B-A6E5-D972ECAFE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09FCD61-5C64-46E8-B6D0-73989F9C68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807A218-05B6-466F-861A-D9CD9D071B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7BE5178E-ED8B-485F-91E5-06C67153063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36573" y="980902"/>
            <a:ext cx="4936252" cy="29301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lvl="0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4183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25B9D-4716-4174-831F-89A8AFB09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19288" y="972771"/>
            <a:ext cx="9254851" cy="5130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rgbClr val="383838"/>
                </a:solidFill>
                <a:latin typeface="Metropolis" panose="00000800000000000000" pitchFamily="2" charset="0"/>
              </a:defRPr>
            </a:lvl1pPr>
          </a:lstStyle>
          <a:p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endParaRPr lang="nl-BE"/>
          </a:p>
        </p:txBody>
      </p:sp>
      <p:sp>
        <p:nvSpPr>
          <p:cNvPr id="17" name="Tijdelijke aanduiding voor voettekst 4">
            <a:extLst>
              <a:ext uri="{FF2B5EF4-FFF2-40B4-BE49-F238E27FC236}">
                <a16:creationId xmlns:a16="http://schemas.microsoft.com/office/drawing/2014/main" id="{9F7B363A-1BB6-4179-B50A-60AD1F6193C5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9" name="Tijdelijke aanduiding voor dianummer 5">
            <a:extLst>
              <a:ext uri="{FF2B5EF4-FFF2-40B4-BE49-F238E27FC236}">
                <a16:creationId xmlns:a16="http://schemas.microsoft.com/office/drawing/2014/main" id="{CA4F4DB3-2C3E-48AC-B247-643CB7CE31A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69240D2-6472-425D-80F4-4C09E36CC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C4EB688-E5CE-4E26-91D0-ED40AFF2B1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E7A59588-381C-4FE3-82F1-A04A4098674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931628" y="2363947"/>
            <a:ext cx="4320000" cy="132252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1600" b="0" i="0" baseline="0" smtClean="0">
                <a:solidFill>
                  <a:schemeClr val="tx1"/>
                </a:solidFill>
                <a:effectLst/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CE8AC849-3E70-4687-BD87-973541E59AA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854140" y="2363947"/>
            <a:ext cx="4320000" cy="132252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1600" b="0" i="0" baseline="0" smtClean="0">
                <a:solidFill>
                  <a:schemeClr val="tx1"/>
                </a:solidFill>
                <a:effectLst/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D12D0D33-9865-45CA-9FD7-BFBD205CFD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854140" y="4557185"/>
            <a:ext cx="4320000" cy="132252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1600" b="0" i="0" baseline="0" smtClean="0">
                <a:solidFill>
                  <a:schemeClr val="tx1"/>
                </a:solidFill>
                <a:effectLst/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B7D98037-A9F6-47C5-908F-34B147ECF9E4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1931628" y="4557185"/>
            <a:ext cx="4320000" cy="132252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lang="nl-BE" sz="1600" b="0" i="0" baseline="0" smtClean="0">
                <a:solidFill>
                  <a:schemeClr val="tx1"/>
                </a:solidFill>
                <a:effectLst/>
                <a:latin typeface="Metropolis Light" panose="00000400000000000000" pitchFamily="2" charset="0"/>
              </a:defRPr>
            </a:lvl1pPr>
            <a:lvl2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2pPr>
            <a:lvl3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3pPr>
            <a:lvl4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4pPr>
            <a:lvl5pPr>
              <a:defRPr>
                <a:solidFill>
                  <a:srgbClr val="383838"/>
                </a:solidFill>
                <a:latin typeface="Gotham Bold" panose="02000504050000020004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AB5344D-15CC-49BD-ACE0-6E2F4D4DF9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31628" y="1834767"/>
            <a:ext cx="4320000" cy="3739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31" name="Tijdelijke aanduiding voor tekst 8">
            <a:extLst>
              <a:ext uri="{FF2B5EF4-FFF2-40B4-BE49-F238E27FC236}">
                <a16:creationId xmlns:a16="http://schemas.microsoft.com/office/drawing/2014/main" id="{E21908F9-045E-4378-8AB5-661AF222CC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54140" y="1834767"/>
            <a:ext cx="4320000" cy="3739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32" name="Tijdelijke aanduiding voor tekst 8">
            <a:extLst>
              <a:ext uri="{FF2B5EF4-FFF2-40B4-BE49-F238E27FC236}">
                <a16:creationId xmlns:a16="http://schemas.microsoft.com/office/drawing/2014/main" id="{4311BEC2-C55B-4F23-AE96-4EEC359EAE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54140" y="4015536"/>
            <a:ext cx="4320000" cy="3739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33" name="Tijdelijke aanduiding voor tekst 8">
            <a:extLst>
              <a:ext uri="{FF2B5EF4-FFF2-40B4-BE49-F238E27FC236}">
                <a16:creationId xmlns:a16="http://schemas.microsoft.com/office/drawing/2014/main" id="{E75B1164-769C-40D9-9D3F-37F863E887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31628" y="4015536"/>
            <a:ext cx="4320000" cy="3739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4589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numm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voettekst 4">
            <a:extLst>
              <a:ext uri="{FF2B5EF4-FFF2-40B4-BE49-F238E27FC236}">
                <a16:creationId xmlns:a16="http://schemas.microsoft.com/office/drawing/2014/main" id="{9F7B363A-1BB6-4179-B50A-60AD1F6193C5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30" name="Tijdelijke aanduiding voor dianummer 5">
            <a:extLst>
              <a:ext uri="{FF2B5EF4-FFF2-40B4-BE49-F238E27FC236}">
                <a16:creationId xmlns:a16="http://schemas.microsoft.com/office/drawing/2014/main" id="{2672BAC7-D44D-4D78-87F0-54C470D3E68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1AF61675-2AF6-4FAA-855E-1A132D8AB9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22" name="Tijdelijke aanduiding voor inhoud 3">
            <a:extLst>
              <a:ext uri="{FF2B5EF4-FFF2-40B4-BE49-F238E27FC236}">
                <a16:creationId xmlns:a16="http://schemas.microsoft.com/office/drawing/2014/main" id="{4F3C4418-CBB6-47A1-B5F6-50FCF1ACAC68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930605" y="2240806"/>
            <a:ext cx="4305836" cy="1321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23" name="Tijdelijke aanduiding voor tekst 2">
            <a:extLst>
              <a:ext uri="{FF2B5EF4-FFF2-40B4-BE49-F238E27FC236}">
                <a16:creationId xmlns:a16="http://schemas.microsoft.com/office/drawing/2014/main" id="{7B96E0A1-F2E9-4794-AAEC-D4944284666A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930604" y="1492318"/>
            <a:ext cx="792000" cy="4058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0">
                <a:solidFill>
                  <a:srgbClr val="CE0076"/>
                </a:solidFill>
                <a:latin typeface="Metropolis Black" panose="00000A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01</a:t>
            </a:r>
          </a:p>
        </p:txBody>
      </p:sp>
      <p:sp>
        <p:nvSpPr>
          <p:cNvPr id="124" name="Tijdelijke aanduiding voor inhoud 3">
            <a:extLst>
              <a:ext uri="{FF2B5EF4-FFF2-40B4-BE49-F238E27FC236}">
                <a16:creationId xmlns:a16="http://schemas.microsoft.com/office/drawing/2014/main" id="{FEFB84AC-405D-4419-98FC-7E93AB591918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6861017" y="2240805"/>
            <a:ext cx="4313124" cy="1321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25" name="Tijdelijke aanduiding voor tekst 2">
            <a:extLst>
              <a:ext uri="{FF2B5EF4-FFF2-40B4-BE49-F238E27FC236}">
                <a16:creationId xmlns:a16="http://schemas.microsoft.com/office/drawing/2014/main" id="{F25CC211-F76F-4F67-AFB6-8487A7248F2B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861016" y="1491164"/>
            <a:ext cx="792000" cy="4058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0">
                <a:solidFill>
                  <a:srgbClr val="CE0076"/>
                </a:solidFill>
                <a:latin typeface="Metropolis Black" panose="00000A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02</a:t>
            </a:r>
          </a:p>
        </p:txBody>
      </p:sp>
      <p:sp>
        <p:nvSpPr>
          <p:cNvPr id="126" name="Tijdelijke aanduiding voor inhoud 3">
            <a:extLst>
              <a:ext uri="{FF2B5EF4-FFF2-40B4-BE49-F238E27FC236}">
                <a16:creationId xmlns:a16="http://schemas.microsoft.com/office/drawing/2014/main" id="{079B8ADD-98FA-4EFD-9876-A4C2B59D40DA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6861016" y="4558598"/>
            <a:ext cx="4313124" cy="1321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27" name="Tijdelijke aanduiding voor tekst 2">
            <a:extLst>
              <a:ext uri="{FF2B5EF4-FFF2-40B4-BE49-F238E27FC236}">
                <a16:creationId xmlns:a16="http://schemas.microsoft.com/office/drawing/2014/main" id="{77FA17E4-3B04-4013-BE3A-E2C5B4848BC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861016" y="3808608"/>
            <a:ext cx="792000" cy="4058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0">
                <a:solidFill>
                  <a:srgbClr val="CE0076"/>
                </a:solidFill>
                <a:latin typeface="Metropolis Black" panose="00000A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04</a:t>
            </a:r>
          </a:p>
        </p:txBody>
      </p:sp>
      <p:sp>
        <p:nvSpPr>
          <p:cNvPr id="128" name="Tijdelijke aanduiding voor inhoud 3">
            <a:extLst>
              <a:ext uri="{FF2B5EF4-FFF2-40B4-BE49-F238E27FC236}">
                <a16:creationId xmlns:a16="http://schemas.microsoft.com/office/drawing/2014/main" id="{9C0B51E2-89A1-4647-BFB8-3F33DFB44903}"/>
              </a:ext>
            </a:extLst>
          </p:cNvPr>
          <p:cNvSpPr>
            <a:spLocks noGrp="1"/>
          </p:cNvSpPr>
          <p:nvPr>
            <p:ph sz="half" idx="31" hasCustomPrompt="1"/>
          </p:nvPr>
        </p:nvSpPr>
        <p:spPr>
          <a:xfrm>
            <a:off x="1930603" y="4558598"/>
            <a:ext cx="4320251" cy="1321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29" name="Tijdelijke aanduiding voor tekst 2">
            <a:extLst>
              <a:ext uri="{FF2B5EF4-FFF2-40B4-BE49-F238E27FC236}">
                <a16:creationId xmlns:a16="http://schemas.microsoft.com/office/drawing/2014/main" id="{C4EF44FC-B24F-4436-9208-A98DC8BE4A93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1934947" y="3790587"/>
            <a:ext cx="792000" cy="4058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0">
                <a:solidFill>
                  <a:srgbClr val="CE0076"/>
                </a:solidFill>
                <a:latin typeface="Metropolis Black" panose="00000A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03</a:t>
            </a:r>
          </a:p>
        </p:txBody>
      </p:sp>
      <p:sp>
        <p:nvSpPr>
          <p:cNvPr id="130" name="Tijdelijke aanduiding voor tekst 8">
            <a:extLst>
              <a:ext uri="{FF2B5EF4-FFF2-40B4-BE49-F238E27FC236}">
                <a16:creationId xmlns:a16="http://schemas.microsoft.com/office/drawing/2014/main" id="{CA513B0A-C2AB-4E67-8137-2931F2C81D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31629" y="1913815"/>
            <a:ext cx="4305600" cy="326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131" name="Tijdelijke aanduiding voor tekst 8">
            <a:extLst>
              <a:ext uri="{FF2B5EF4-FFF2-40B4-BE49-F238E27FC236}">
                <a16:creationId xmlns:a16="http://schemas.microsoft.com/office/drawing/2014/main" id="{CBF0B12E-A5EA-47BF-8837-CD13594BBE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61016" y="1913815"/>
            <a:ext cx="4313124" cy="326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132" name="Tijdelijke aanduiding voor tekst 8">
            <a:extLst>
              <a:ext uri="{FF2B5EF4-FFF2-40B4-BE49-F238E27FC236}">
                <a16:creationId xmlns:a16="http://schemas.microsoft.com/office/drawing/2014/main" id="{09EFC00C-C6BD-40F2-BBF0-C23634AB05D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61016" y="4214433"/>
            <a:ext cx="4313124" cy="34416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  <p:sp>
        <p:nvSpPr>
          <p:cNvPr id="133" name="Tijdelijke aanduiding voor tekst 8">
            <a:extLst>
              <a:ext uri="{FF2B5EF4-FFF2-40B4-BE49-F238E27FC236}">
                <a16:creationId xmlns:a16="http://schemas.microsoft.com/office/drawing/2014/main" id="{038ACEA2-8443-4005-811C-4F33313DF7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34101" y="4214434"/>
            <a:ext cx="4316753" cy="3441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latin typeface="Metropolis" panose="00000800000000000000" pitchFamily="2" charset="0"/>
              </a:defRPr>
            </a:lvl1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2319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tems onder elk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25B9D-4716-4174-831F-89A8AFB09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9868" y="973556"/>
            <a:ext cx="9234000" cy="620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rgbClr val="383838"/>
                </a:solidFill>
                <a:latin typeface="Metropolis" panose="00000800000000000000" pitchFamily="2" charset="0"/>
              </a:defRPr>
            </a:lvl1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r>
              <a:rPr lang="nl-NL"/>
              <a:t>, </a:t>
            </a:r>
            <a:r>
              <a:rPr lang="nl-NL" err="1"/>
              <a:t>consectetur</a:t>
            </a:r>
            <a:r>
              <a:rPr lang="nl-NL"/>
              <a:t> </a:t>
            </a:r>
            <a:r>
              <a:rPr lang="nl-NL" err="1"/>
              <a:t>adipiscing</a:t>
            </a:r>
            <a:r>
              <a:rPr lang="nl-NL"/>
              <a:t> </a:t>
            </a:r>
            <a:r>
              <a:rPr lang="nl-NL" err="1"/>
              <a:t>elit</a:t>
            </a:r>
            <a:endParaRPr lang="nl-BE"/>
          </a:p>
        </p:txBody>
      </p:sp>
      <p:sp>
        <p:nvSpPr>
          <p:cNvPr id="11" name="Tijdelijke aanduiding voor inhoud 3">
            <a:extLst>
              <a:ext uri="{FF2B5EF4-FFF2-40B4-BE49-F238E27FC236}">
                <a16:creationId xmlns:a16="http://schemas.microsoft.com/office/drawing/2014/main" id="{9AAACA65-6378-461D-88D5-4A2220027A0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929868" y="2381425"/>
            <a:ext cx="9234000" cy="13319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E15292C8-AF5E-4AEF-BAAA-17C33E8A6EA4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929868" y="1863487"/>
            <a:ext cx="9234000" cy="36866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rgbClr val="383838"/>
                </a:solidFill>
                <a:latin typeface="Metropolis" panose="000008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err="1"/>
              <a:t>Lurem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r>
              <a:rPr lang="nl-NL"/>
              <a:t> </a:t>
            </a:r>
          </a:p>
        </p:txBody>
      </p:sp>
      <p:sp>
        <p:nvSpPr>
          <p:cNvPr id="17" name="Tijdelijke aanduiding voor voettekst 4">
            <a:extLst>
              <a:ext uri="{FF2B5EF4-FFF2-40B4-BE49-F238E27FC236}">
                <a16:creationId xmlns:a16="http://schemas.microsoft.com/office/drawing/2014/main" id="{9F7B363A-1BB6-4179-B50A-60AD1F6193C5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9" name="Tijdelijke aanduiding voor dianummer 5">
            <a:extLst>
              <a:ext uri="{FF2B5EF4-FFF2-40B4-BE49-F238E27FC236}">
                <a16:creationId xmlns:a16="http://schemas.microsoft.com/office/drawing/2014/main" id="{67D5F936-1A83-4C63-9408-B232E4CDBF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1D5C40B9-B615-4BC0-BD91-90E24C1B05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9808" y="8196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B5E455C-E090-4FAA-A4DB-21C99AC59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274" y="188407"/>
            <a:ext cx="344860" cy="351702"/>
          </a:xfrm>
          <a:prstGeom prst="rect">
            <a:avLst/>
          </a:prstGeom>
        </p:spPr>
      </p:pic>
      <p:sp>
        <p:nvSpPr>
          <p:cNvPr id="18" name="Tijdelijke aanduiding voor inhoud 3">
            <a:extLst>
              <a:ext uri="{FF2B5EF4-FFF2-40B4-BE49-F238E27FC236}">
                <a16:creationId xmlns:a16="http://schemas.microsoft.com/office/drawing/2014/main" id="{24C515AB-E00D-45C4-AED9-536B507B22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929868" y="4557177"/>
            <a:ext cx="9234000" cy="13191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20" name="Tijdelijke aanduiding voor tekst 2">
            <a:extLst>
              <a:ext uri="{FF2B5EF4-FFF2-40B4-BE49-F238E27FC236}">
                <a16:creationId xmlns:a16="http://schemas.microsoft.com/office/drawing/2014/main" id="{343CDC4E-A997-4EF8-BAD7-D4C94533D50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929868" y="4026457"/>
            <a:ext cx="9234000" cy="4468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rgbClr val="383838"/>
                </a:solidFill>
                <a:latin typeface="Metropolis" panose="000008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err="1"/>
              <a:t>Lurem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80529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tekst gecentree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inhoud 3">
            <a:extLst>
              <a:ext uri="{FF2B5EF4-FFF2-40B4-BE49-F238E27FC236}">
                <a16:creationId xmlns:a16="http://schemas.microsoft.com/office/drawing/2014/main" id="{9AAACA65-6378-461D-88D5-4A2220027A0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928168" y="2792706"/>
            <a:ext cx="8458314" cy="18367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 sz="1600">
                <a:solidFill>
                  <a:srgbClr val="383838"/>
                </a:solidFill>
                <a:latin typeface="Metropolis Light" panose="00000400000000000000" pitchFamily="2" charset="0"/>
              </a:defRPr>
            </a:lvl1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Gotham" panose="02000504050000020004" pitchFamily="2" charset="0"/>
              <a:buNone/>
              <a:tabLst/>
              <a:defRPr/>
            </a:pPr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r>
              <a:rPr lang="nl-BE"/>
              <a:t>, </a:t>
            </a:r>
            <a:r>
              <a:rPr lang="nl-BE" err="1"/>
              <a:t>sed</a:t>
            </a:r>
            <a:r>
              <a:rPr lang="nl-BE"/>
              <a:t> do </a:t>
            </a:r>
            <a:r>
              <a:rPr lang="nl-BE" err="1"/>
              <a:t>eiusmod</a:t>
            </a:r>
            <a:r>
              <a:rPr lang="nl-BE"/>
              <a:t> </a:t>
            </a:r>
            <a:r>
              <a:rPr lang="nl-BE" err="1"/>
              <a:t>tempor</a:t>
            </a:r>
            <a:r>
              <a:rPr lang="nl-BE"/>
              <a:t> </a:t>
            </a:r>
            <a:r>
              <a:rPr lang="nl-BE" err="1"/>
              <a:t>incididunt</a:t>
            </a:r>
            <a:r>
              <a:rPr lang="nl-BE"/>
              <a:t> ut </a:t>
            </a:r>
            <a:r>
              <a:rPr lang="nl-BE" err="1"/>
              <a:t>labore</a:t>
            </a:r>
            <a:r>
              <a:rPr lang="nl-BE"/>
              <a:t> et </a:t>
            </a:r>
            <a:r>
              <a:rPr lang="nl-BE" err="1"/>
              <a:t>dolore</a:t>
            </a:r>
            <a:r>
              <a:rPr lang="nl-BE"/>
              <a:t> magna </a:t>
            </a:r>
            <a:r>
              <a:rPr lang="nl-BE" err="1"/>
              <a:t>aliqua</a:t>
            </a:r>
            <a:r>
              <a:rPr lang="nl-BE"/>
              <a:t>. Ut </a:t>
            </a:r>
            <a:r>
              <a:rPr lang="nl-BE" err="1"/>
              <a:t>enim</a:t>
            </a:r>
            <a:r>
              <a:rPr lang="nl-BE"/>
              <a:t> ad </a:t>
            </a:r>
            <a:r>
              <a:rPr lang="nl-BE" err="1"/>
              <a:t>minim</a:t>
            </a:r>
            <a:r>
              <a:rPr lang="nl-BE"/>
              <a:t> </a:t>
            </a:r>
            <a:r>
              <a:rPr lang="nl-BE" err="1"/>
              <a:t>veniam</a:t>
            </a:r>
            <a:r>
              <a:rPr lang="nl-BE"/>
              <a:t> </a:t>
            </a:r>
            <a:r>
              <a:rPr lang="nl-BE" err="1"/>
              <a:t>quis</a:t>
            </a:r>
            <a:r>
              <a:rPr lang="nl-BE"/>
              <a:t> </a:t>
            </a:r>
            <a:r>
              <a:rPr lang="nl-BE" err="1"/>
              <a:t>nostrud</a:t>
            </a:r>
            <a:r>
              <a:rPr lang="nl-BE"/>
              <a:t> </a:t>
            </a:r>
            <a:r>
              <a:rPr lang="nl-BE" err="1"/>
              <a:t>exercitation</a:t>
            </a:r>
            <a:r>
              <a:rPr lang="nl-BE"/>
              <a:t> </a:t>
            </a:r>
            <a:r>
              <a:rPr lang="nl-BE" err="1"/>
              <a:t>ullamco</a:t>
            </a:r>
            <a:r>
              <a:rPr lang="nl-BE"/>
              <a:t> </a:t>
            </a:r>
            <a:r>
              <a:rPr lang="nl-BE" err="1"/>
              <a:t>laboris</a:t>
            </a:r>
            <a:r>
              <a:rPr lang="nl-BE"/>
              <a:t> </a:t>
            </a:r>
            <a:r>
              <a:rPr lang="nl-BE" err="1"/>
              <a:t>nisi</a:t>
            </a:r>
            <a:r>
              <a:rPr lang="nl-BE"/>
              <a:t> ut </a:t>
            </a:r>
            <a:r>
              <a:rPr lang="nl-BE" err="1"/>
              <a:t>aliqiup</a:t>
            </a:r>
            <a:r>
              <a:rPr lang="nl-BE"/>
              <a:t> ex </a:t>
            </a:r>
            <a:r>
              <a:rPr lang="nl-BE" err="1"/>
              <a:t>ea</a:t>
            </a:r>
            <a:r>
              <a:rPr lang="nl-BE"/>
              <a:t> commodo </a:t>
            </a:r>
            <a:r>
              <a:rPr lang="nl-BE" err="1"/>
              <a:t>consequat</a:t>
            </a:r>
            <a:r>
              <a:rPr lang="nl-BE"/>
              <a:t>. </a:t>
            </a: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E15292C8-AF5E-4AEF-BAAA-17C33E8A6EA4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48667" y="1492626"/>
            <a:ext cx="9490986" cy="640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200" b="1">
                <a:solidFill>
                  <a:srgbClr val="383838"/>
                </a:solidFill>
                <a:latin typeface="Metropolis" panose="000008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err="1"/>
              <a:t>Lorem</a:t>
            </a:r>
            <a:r>
              <a:rPr lang="nl-BE"/>
              <a:t> </a:t>
            </a:r>
            <a:r>
              <a:rPr lang="nl-BE" err="1"/>
              <a:t>ipsum</a:t>
            </a:r>
            <a:r>
              <a:rPr lang="nl-BE"/>
              <a:t> </a:t>
            </a:r>
            <a:r>
              <a:rPr lang="nl-BE" err="1"/>
              <a:t>dolor</a:t>
            </a:r>
            <a:r>
              <a:rPr lang="nl-BE"/>
              <a:t> </a:t>
            </a:r>
            <a:r>
              <a:rPr lang="nl-BE" err="1"/>
              <a:t>sit</a:t>
            </a:r>
            <a:r>
              <a:rPr lang="nl-BE"/>
              <a:t> </a:t>
            </a:r>
            <a:r>
              <a:rPr lang="nl-BE" err="1"/>
              <a:t>amet</a:t>
            </a:r>
            <a:r>
              <a:rPr lang="nl-BE"/>
              <a:t>, </a:t>
            </a:r>
            <a:r>
              <a:rPr lang="nl-BE" err="1"/>
              <a:t>consectetur</a:t>
            </a:r>
            <a:r>
              <a:rPr lang="nl-BE"/>
              <a:t> </a:t>
            </a:r>
            <a:r>
              <a:rPr lang="nl-BE" err="1"/>
              <a:t>adipiscing</a:t>
            </a:r>
            <a:r>
              <a:rPr lang="nl-BE"/>
              <a:t> </a:t>
            </a:r>
            <a:r>
              <a:rPr lang="nl-BE" err="1"/>
              <a:t>elit</a:t>
            </a:r>
            <a:endParaRPr lang="nl-NL"/>
          </a:p>
        </p:txBody>
      </p:sp>
      <p:sp>
        <p:nvSpPr>
          <p:cNvPr id="17" name="Tijdelijke aanduiding voor voettekst 4">
            <a:extLst>
              <a:ext uri="{FF2B5EF4-FFF2-40B4-BE49-F238E27FC236}">
                <a16:creationId xmlns:a16="http://schemas.microsoft.com/office/drawing/2014/main" id="{9F7B363A-1BB6-4179-B50A-60AD1F6193C5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F2D70A0C-890C-40DB-BAEB-01F39E79C2F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A77A6A4-3FC8-4983-8C0D-2E4557A3A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4F9FC9-93D9-46B5-8353-15A6F8CBEC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806" y="142357"/>
            <a:ext cx="251376" cy="2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99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F49BBE2B-298B-449D-B090-B26958940D9D}"/>
              </a:ext>
            </a:extLst>
          </p:cNvPr>
          <p:cNvSpPr txBox="1">
            <a:spLocks/>
          </p:cNvSpPr>
          <p:nvPr userDrawn="1"/>
        </p:nvSpPr>
        <p:spPr>
          <a:xfrm>
            <a:off x="9504903" y="136525"/>
            <a:ext cx="2201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Gotham Bold" panose="0200050405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Noodplanning en crisisbeheer | Limburg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F2C3C24-4140-4579-A5BA-C8CE23DF9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2182" y="6356349"/>
            <a:ext cx="484146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B723724-98EC-4C3D-AFED-0FC509623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46736" t="53330" r="13"/>
          <a:stretch/>
        </p:blipFill>
        <p:spPr>
          <a:xfrm>
            <a:off x="0" y="0"/>
            <a:ext cx="3333750" cy="2972955"/>
          </a:xfrm>
          <a:prstGeom prst="rect">
            <a:avLst/>
          </a:prstGeom>
          <a:ln>
            <a:noFill/>
          </a:ln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F1A534E-7AEE-49C8-9820-ED94FB474C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806" y="142357"/>
            <a:ext cx="251376" cy="256363"/>
          </a:xfrm>
          <a:prstGeom prst="rect">
            <a:avLst/>
          </a:prstGeom>
        </p:spPr>
      </p:pic>
      <p:sp>
        <p:nvSpPr>
          <p:cNvPr id="18" name="Titel 1">
            <a:extLst>
              <a:ext uri="{FF2B5EF4-FFF2-40B4-BE49-F238E27FC236}">
                <a16:creationId xmlns:a16="http://schemas.microsoft.com/office/drawing/2014/main" id="{BDF0822C-400A-4EC8-B589-DFDDC37F1A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9868" y="973556"/>
            <a:ext cx="9234000" cy="6208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rgbClr val="383838"/>
                </a:solidFill>
                <a:latin typeface="Metropolis" panose="00000800000000000000" pitchFamily="2" charset="0"/>
              </a:defRPr>
            </a:lvl1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NL" err="1"/>
              <a:t>dolor</a:t>
            </a:r>
            <a:r>
              <a:rPr lang="nl-NL"/>
              <a:t> </a:t>
            </a:r>
            <a:r>
              <a:rPr lang="nl-NL" err="1"/>
              <a:t>sit</a:t>
            </a:r>
            <a:r>
              <a:rPr lang="nl-NL"/>
              <a:t> </a:t>
            </a:r>
            <a:r>
              <a:rPr lang="nl-NL" err="1"/>
              <a:t>amet</a:t>
            </a:r>
            <a:r>
              <a:rPr lang="nl-NL"/>
              <a:t>, </a:t>
            </a:r>
            <a:r>
              <a:rPr lang="nl-NL" err="1"/>
              <a:t>consectetur</a:t>
            </a:r>
            <a:r>
              <a:rPr lang="nl-NL"/>
              <a:t> </a:t>
            </a:r>
            <a:r>
              <a:rPr lang="nl-NL" err="1"/>
              <a:t>adipiscing</a:t>
            </a:r>
            <a:r>
              <a:rPr lang="nl-NL"/>
              <a:t> </a:t>
            </a:r>
            <a:r>
              <a:rPr lang="nl-NL" err="1"/>
              <a:t>elit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077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68F9F6C-CD99-486F-8CB2-8A88045AE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DE649B-3452-8F2B-49A6-1A452E59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0E9CD1-1F3F-3CA8-1FA3-88C3C87B2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90C990-AAFC-49F1-A9EE-15D23E91916C}" type="datetimeFigureOut">
              <a:rPr lang="nl-BE" smtClean="0"/>
              <a:t>2025-09-18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6F0085-6CEF-A1A5-B1EE-2CBE771F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C2F5AD-8F26-A60A-5902-48863BCE6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D4A3E-8DB7-4D47-943B-5A693D6419E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4026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E8A980-4744-41E7-A799-67760F55F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1075"/>
            <a:ext cx="10515600" cy="503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146AE6-0C87-434C-A3C5-D9974F1E6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B0032F9A-4085-413B-A605-AD6318977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2267" y="6356349"/>
            <a:ext cx="844061" cy="365125"/>
          </a:xfrm>
          <a:prstGeom prst="rect">
            <a:avLst/>
          </a:prstGeom>
        </p:spPr>
        <p:txBody>
          <a:bodyPr/>
          <a:lstStyle>
            <a:lvl1pPr>
              <a:defRPr sz="900" b="1">
                <a:latin typeface="Gotham Bold" panose="02000504050000020004" pitchFamily="2" charset="0"/>
              </a:defRPr>
            </a:lvl1pPr>
          </a:lstStyle>
          <a:p>
            <a:fld id="{330FA06F-6210-4F65-9FD7-F3DB4BB399B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945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83838"/>
          </a:solidFill>
          <a:latin typeface="Metropolis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Gotham" panose="02000504050000020004" pitchFamily="2" charset="0"/>
        <a:buChar char="&gt;"/>
        <a:defRPr sz="2800" kern="1200">
          <a:solidFill>
            <a:schemeClr val="tx1"/>
          </a:solidFill>
          <a:latin typeface="Metropolis Light" panose="000004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Gotham" panose="02000504050000020004" pitchFamily="2" charset="0"/>
        <a:buChar char="&gt;"/>
        <a:defRPr sz="2400" kern="1200">
          <a:solidFill>
            <a:schemeClr val="tx1"/>
          </a:solidFill>
          <a:latin typeface="Metropolis Light" panose="000004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Gotham" panose="02000504050000020004" pitchFamily="2" charset="0"/>
        <a:buChar char="&gt;"/>
        <a:defRPr sz="2000" kern="1200">
          <a:solidFill>
            <a:schemeClr val="tx1"/>
          </a:solidFill>
          <a:latin typeface="Metropolis Light" panose="000004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Gotham" panose="02000504050000020004" pitchFamily="2" charset="0"/>
        <a:buChar char="&gt;"/>
        <a:defRPr sz="1800" kern="1200">
          <a:solidFill>
            <a:schemeClr val="tx1"/>
          </a:solidFill>
          <a:latin typeface="Metropolis Light" panose="000004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Gotham" panose="02000504050000020004" pitchFamily="2" charset="0"/>
        <a:buChar char="&gt;"/>
        <a:defRPr sz="1800" kern="1200">
          <a:solidFill>
            <a:schemeClr val="tx1"/>
          </a:solidFill>
          <a:latin typeface="Metropolis Light" panose="000004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noodplanning@limburg.b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odekruis.be/wat-kan-jij-doen/vrijwilligerskorps/" TargetMode="Externa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Grb2e_yLs/6tdapVLlEqPjAViDDv4iCQ/edi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demo.paragon.nccn.be/" TargetMode="Externa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noodplanning@limburg.be" TargetMode="Externa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25705-F34F-4C37-9462-FFD326B52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Welkom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4A6D5B-0D77-4BDF-AB62-4FF0E25CB0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Zomerschool </a:t>
            </a:r>
          </a:p>
          <a:p>
            <a:r>
              <a:rPr lang="nl-BE" dirty="0"/>
              <a:t>NPC</a:t>
            </a:r>
          </a:p>
        </p:txBody>
      </p:sp>
    </p:spTree>
    <p:extLst>
      <p:ext uri="{BB962C8B-B14F-4D97-AF65-F5344CB8AC3E}">
        <p14:creationId xmlns:p14="http://schemas.microsoft.com/office/powerpoint/2010/main" val="273053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0A2F614-9001-21DF-7B2C-7F10C61F4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895" y="2684461"/>
            <a:ext cx="8421373" cy="3671888"/>
          </a:xfrm>
        </p:spPr>
        <p:txBody>
          <a:bodyPr/>
          <a:lstStyle/>
          <a:p>
            <a:r>
              <a:rPr lang="nl-BE" dirty="0"/>
              <a:t>01 Sjabloon: ANIP </a:t>
            </a:r>
          </a:p>
          <a:p>
            <a:r>
              <a:rPr lang="nl-BE" dirty="0"/>
              <a:t>02 Stuurgroep NPC </a:t>
            </a:r>
          </a:p>
          <a:p>
            <a:r>
              <a:rPr lang="nl-BE" dirty="0">
                <a:solidFill>
                  <a:schemeClr val="tx1"/>
                </a:solidFill>
              </a:rPr>
              <a:t>03 Oefenrace </a:t>
            </a:r>
          </a:p>
          <a:p>
            <a:r>
              <a:rPr lang="nl-BE" dirty="0"/>
              <a:t>04 Oefenen: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83838"/>
                </a:solidFill>
                <a:latin typeface="Metropolis Light" panose="00000400000000000000" pitchFamily="2" charset="0"/>
              </a:rPr>
              <a:t>Informatiemanagement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83838"/>
                </a:solidFill>
                <a:latin typeface="Metropolis Light" panose="00000400000000000000" pitchFamily="2" charset="0"/>
              </a:rPr>
              <a:t>Paragon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F76775A-CF4C-9848-BDB4-1DA62F3F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FA06F-6210-4F65-9FD7-F3DB4BB399B2}" type="slidenum">
              <a:rPr kumimoji="0" lang="nl-BE" sz="900" b="1" i="0" u="none" strike="noStrike" kern="1200" cap="none" spc="0" normalizeH="0" baseline="0" noProof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Gotham Bold" panose="0200050405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900" b="1" i="0" u="none" strike="noStrike" kern="1200" cap="none" spc="0" normalizeH="0" baseline="0" noProof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Gotham Bold" panose="02000504050000020004" pitchFamily="2" charset="0"/>
              <a:ea typeface="+mn-ea"/>
              <a:cs typeface="+mn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3B714BB-C098-1F23-C1BD-E701126C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</p:spTree>
    <p:extLst>
      <p:ext uri="{BB962C8B-B14F-4D97-AF65-F5344CB8AC3E}">
        <p14:creationId xmlns:p14="http://schemas.microsoft.com/office/powerpoint/2010/main" val="1789910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89427-8401-6651-5D60-B998B75A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5770"/>
            <a:ext cx="10515600" cy="1216800"/>
          </a:xfrm>
        </p:spPr>
        <p:txBody>
          <a:bodyPr/>
          <a:lstStyle/>
          <a:p>
            <a:r>
              <a:rPr lang="nl-BE" dirty="0"/>
              <a:t>01 Sjabloon ANIP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D4B6D05-B679-921D-C971-293C40088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750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261B-55B8-46F9-A925-1CB24B527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AB877BF-BB7B-9A10-35B1-2369E5F5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4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C54293-61C0-2CF2-6490-DC2059ADA24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924593" y="2581603"/>
            <a:ext cx="9427620" cy="365481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Gemeentelijke canvas ANIP – kleine wijzigingen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/>
              <a:t>Nodige aanpassingen gemarkeerd in het </a:t>
            </a:r>
            <a:r>
              <a:rPr lang="nl-BE" sz="1800" dirty="0">
                <a:highlight>
                  <a:srgbClr val="FFFF00"/>
                </a:highlight>
              </a:rPr>
              <a:t>geel</a:t>
            </a:r>
            <a:r>
              <a:rPr lang="nl-BE" sz="1800" dirty="0"/>
              <a:t> </a:t>
            </a:r>
          </a:p>
          <a:p>
            <a:pPr lvl="1"/>
            <a:endParaRPr lang="nl-BE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Goedkeuringsprocedure: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/>
              <a:t>Canvas aanpassen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/>
              <a:t>GANIP goedkeuren op GVS en gemeenteraad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/>
              <a:t>Ter goedkeuring voorleggen aan gouverneur (via DNC)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/>
              <a:t>GANIP op Paragon plaatsen 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nl-BE" sz="1400" i="1" dirty="0">
                <a:latin typeface="Metropolis Light" panose="00000400000000000000" pitchFamily="2" charset="0"/>
              </a:rPr>
              <a:t>We raden af om de noodplaneditor te gebruiken.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5B40E3F-9121-3F7D-F8DF-9C68C4BB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Sjabloon ANIP </a:t>
            </a:r>
          </a:p>
        </p:txBody>
      </p:sp>
    </p:spTree>
    <p:extLst>
      <p:ext uri="{BB962C8B-B14F-4D97-AF65-F5344CB8AC3E}">
        <p14:creationId xmlns:p14="http://schemas.microsoft.com/office/powerpoint/2010/main" val="388275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89427-8401-6651-5D60-B998B75A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5770"/>
            <a:ext cx="10515600" cy="1216800"/>
          </a:xfrm>
        </p:spPr>
        <p:txBody>
          <a:bodyPr/>
          <a:lstStyle/>
          <a:p>
            <a:r>
              <a:rPr lang="nl-BE" dirty="0"/>
              <a:t>02 Stuurgroep NPC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D4B6D05-B679-921D-C971-293C40088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13845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7BEAA-E91C-2900-E315-3E75F8B95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6AAD4E1-7C0D-4537-EF12-A40C0934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6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9B6EDB-8EC8-BC4B-0942-70A597FA8CD8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Opstarttraject nieuwe NPC </a:t>
            </a:r>
            <a:r>
              <a:rPr lang="nl-BE" dirty="0">
                <a:sym typeface="Wingdings" panose="05000000000000000000" pitchFamily="2" charset="2"/>
              </a:rPr>
              <a:t> documenten en buddy-werking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ym typeface="Wingdings" panose="05000000000000000000" pitchFamily="2" charset="2"/>
              </a:rPr>
              <a:t>Menukaart met onderwerpen GVC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ym typeface="Wingdings" panose="05000000000000000000" pitchFamily="2" charset="2"/>
              </a:rPr>
              <a:t>Ondersteuningsteam: deelname aan oefeningen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Ook inzetbaar bij oefenrace  mailen naar </a:t>
            </a:r>
            <a:r>
              <a:rPr lang="nl-BE" sz="1800" dirty="0">
                <a:sym typeface="Wingdings" panose="05000000000000000000" pitchFamily="2" charset="2"/>
                <a:hlinkClick r:id="rId3"/>
              </a:rPr>
              <a:t>noodplanning@limburg.be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sz="1800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1900" dirty="0">
                <a:sym typeface="Wingdings" panose="05000000000000000000" pitchFamily="2" charset="2"/>
              </a:rPr>
              <a:t>Ondersteuningsteam: Activering via permanentie DNC bij noodsituaties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ADD4DC4-AD68-67E4-C7B2-DB5F89B2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Stuurgroep NPC </a:t>
            </a:r>
          </a:p>
        </p:txBody>
      </p:sp>
    </p:spTree>
    <p:extLst>
      <p:ext uri="{BB962C8B-B14F-4D97-AF65-F5344CB8AC3E}">
        <p14:creationId xmlns:p14="http://schemas.microsoft.com/office/powerpoint/2010/main" val="2313990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7A062-8E17-7E70-FBA3-F0D08EFC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39186-A8C5-DEFB-264C-7059281A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5770"/>
            <a:ext cx="10515600" cy="1216800"/>
          </a:xfrm>
        </p:spPr>
        <p:txBody>
          <a:bodyPr>
            <a:normAutofit fontScale="90000"/>
          </a:bodyPr>
          <a:lstStyle/>
          <a:p>
            <a:r>
              <a:rPr lang="nl-BE" dirty="0"/>
              <a:t>03 Vrijwilligerskorps</a:t>
            </a:r>
            <a:br>
              <a:rPr lang="nl-BE" dirty="0"/>
            </a:br>
            <a:r>
              <a:rPr lang="nl-BE" dirty="0"/>
              <a:t>RKV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A27D19E-1B95-CA3F-80C4-388B852E7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247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789650B-47AA-7776-450D-A5AAD237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6153A5-0944-972F-ACCD-2CDA8795C13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87366" y="2781300"/>
            <a:ext cx="9964848" cy="36548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Vlaams Defensieplan / Regeerakkoord: weerbaarheid van de samenleving versterken </a:t>
            </a:r>
            <a:endParaRPr lang="nl-BE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ym typeface="Wingdings" panose="05000000000000000000" pitchFamily="2" charset="2"/>
              </a:rPr>
              <a:t>Opdracht RKV  opzetten van gemeentelijke vrijwilligerskorpsen – inzetbaar bij kleine en grote noodsituaties  </a:t>
            </a:r>
            <a:r>
              <a:rPr lang="nl-BE" b="1" u="sng" dirty="0">
                <a:sym typeface="Wingdings" panose="05000000000000000000" pitchFamily="2" charset="2"/>
              </a:rPr>
              <a:t>conceptnota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Looptijd project: 2025 (pilootfase)-2029, uiteindelijk doel is 15.000 vrijwilligers </a:t>
            </a:r>
          </a:p>
          <a:p>
            <a:pPr lvl="1"/>
            <a:endParaRPr lang="nl-BE" sz="1600" dirty="0">
              <a:sym typeface="Wingdings" panose="05000000000000000000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12B58D5-5A96-EF4C-FC0A-941D9A61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68" y="1497460"/>
            <a:ext cx="10857660" cy="636140"/>
          </a:xfrm>
        </p:spPr>
        <p:txBody>
          <a:bodyPr/>
          <a:lstStyle/>
          <a:p>
            <a:r>
              <a:rPr lang="nl-BE" dirty="0"/>
              <a:t>Vrijwilligerskorps – </a:t>
            </a:r>
            <a:br>
              <a:rPr lang="nl-BE" dirty="0"/>
            </a:br>
            <a:r>
              <a:rPr lang="nl-BE" dirty="0"/>
              <a:t>Rode Kruis Vlaanderen</a:t>
            </a:r>
          </a:p>
        </p:txBody>
      </p:sp>
    </p:spTree>
    <p:extLst>
      <p:ext uri="{BB962C8B-B14F-4D97-AF65-F5344CB8AC3E}">
        <p14:creationId xmlns:p14="http://schemas.microsoft.com/office/powerpoint/2010/main" val="4225795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3026E2E-3869-48C0-34E9-0AAC06F35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9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274130-36BA-40CE-423F-E6E2745502F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934754" y="2417566"/>
            <a:ext cx="9142799" cy="36548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ym typeface="Wingdings" panose="05000000000000000000" pitchFamily="2" charset="2"/>
              </a:rPr>
              <a:t>Oprichten korps: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Gemeenten kunnen aangeven dat zij interesse hebben om een korps op te starten  </a:t>
            </a:r>
            <a:r>
              <a:rPr lang="nl-BE" sz="1800" dirty="0">
                <a:hlinkClick r:id="rId2"/>
              </a:rPr>
              <a:t>Vrijwilligerskorps | Rode Kruis</a:t>
            </a:r>
            <a:endParaRPr lang="nl-BE" sz="1800" dirty="0"/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Metropolis Light" panose="00000400000000000000" pitchFamily="2" charset="0"/>
                <a:sym typeface="Wingdings" panose="05000000000000000000" pitchFamily="2" charset="2"/>
              </a:rPr>
              <a:t>Min. 10 en max. 80 leden!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Burgers kunnen zich registreren via platform 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Metropolis Light" panose="00000400000000000000" pitchFamily="2" charset="0"/>
                <a:sym typeface="Wingdings" panose="05000000000000000000" pitchFamily="2" charset="2"/>
              </a:rPr>
              <a:t>Iedereen vanaf 16 jaar kan zich opgeven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Geïnteresseerden burgers krijgen een EHBO opleiding, een jaarlijkse bijscholing en terugkom-moment &amp; zijn verzekerd via RKV 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Metropolis Light" panose="00000400000000000000" pitchFamily="2" charset="0"/>
                <a:sym typeface="Wingdings" panose="05000000000000000000" pitchFamily="2" charset="2"/>
              </a:rPr>
              <a:t>Lokale besturen zijn vrij om nog andere opleidingen aan te bieden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Vrijwilligers komen in digitale tool terecht</a:t>
            </a:r>
          </a:p>
          <a:p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5879DA6-1009-F007-D408-80161268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Inhoud conceptnota</a:t>
            </a:r>
          </a:p>
        </p:txBody>
      </p:sp>
    </p:spTree>
    <p:extLst>
      <p:ext uri="{BB962C8B-B14F-4D97-AF65-F5344CB8AC3E}">
        <p14:creationId xmlns:p14="http://schemas.microsoft.com/office/powerpoint/2010/main" val="300687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6D94D-3236-8CF6-E236-A918A2F27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338C476-49D1-ACE6-FF3D-1507EEE5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10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887335-D74B-E672-BE9C-46503DD9A3C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851022" y="2367281"/>
            <a:ext cx="9142799" cy="391118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ym typeface="Wingdings" panose="05000000000000000000" pitchFamily="2" charset="2"/>
              </a:rPr>
              <a:t>Activatie korps: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Hulpaanvraag via digitale tool (formulier)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Aanvragen worden gescreend of het binnen opzet korps valt 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Metropolis Light" panose="00000400000000000000" pitchFamily="2" charset="0"/>
                <a:sym typeface="Wingdings" panose="05000000000000000000" pitchFamily="2" charset="2"/>
              </a:rPr>
              <a:t>Opdrachten korps = breed en laagdrempelig (bijv. zandzakjes vullen, sneeuwruimen, water uitdelen)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Vraag wordt uitgestuurd – vrijwilligers kunnen zich beschikbaar stellen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800" dirty="0">
                <a:sym typeface="Wingdings" panose="05000000000000000000" pitchFamily="2" charset="2"/>
              </a:rPr>
              <a:t>Coördinator vanuit Rode Kruis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ym typeface="Wingdings" panose="05000000000000000000" pitchFamily="2" charset="2"/>
              </a:rPr>
              <a:t>Momenteel bezig met operationele uitwerking maar opleidingen zullen van start gaan in september ‘25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>
                <a:sym typeface="Wingdings" panose="05000000000000000000" pitchFamily="2" charset="2"/>
              </a:rPr>
              <a:t>Communicatie naar lokale besturen volgt nog </a:t>
            </a:r>
            <a:endParaRPr lang="nl-BE" b="1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B97C1B3-CA23-E82F-E732-45B90BDA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Inhoud conceptnota</a:t>
            </a:r>
          </a:p>
        </p:txBody>
      </p:sp>
    </p:spTree>
    <p:extLst>
      <p:ext uri="{BB962C8B-B14F-4D97-AF65-F5344CB8AC3E}">
        <p14:creationId xmlns:p14="http://schemas.microsoft.com/office/powerpoint/2010/main" val="70954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7FD25-93F4-69C7-95DB-28D8B9D1D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350B47-158E-3B55-5174-EE7C574CE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5770"/>
            <a:ext cx="10515600" cy="1216800"/>
          </a:xfrm>
        </p:spPr>
        <p:txBody>
          <a:bodyPr>
            <a:normAutofit/>
          </a:bodyPr>
          <a:lstStyle/>
          <a:p>
            <a:r>
              <a:rPr lang="nl-BE" dirty="0"/>
              <a:t>03 Oefenrace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2C5F67-7631-2E62-2773-D039F016D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7195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A405514-0F55-4FF6-7DEC-AA4588C5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12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31D46-B500-1C80-7E54-99FF08DDFDA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924593" y="2589276"/>
            <a:ext cx="9427620" cy="365481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Opnieuw in het najaar (enkel 2025!) – kalender ligt vast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Tafeloefening met beperkt CP-Ops – twee mogelijke scenario’s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Insteken disciplines en NPC via papier, D5 via simulator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Contact burgemeester – Dir-CP-Ops = telefonisch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Oefendoelen 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B58D74C-B4BD-2A48-A1A4-C2491A0E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Oefenrace 2025</a:t>
            </a:r>
          </a:p>
        </p:txBody>
      </p:sp>
    </p:spTree>
    <p:extLst>
      <p:ext uri="{BB962C8B-B14F-4D97-AF65-F5344CB8AC3E}">
        <p14:creationId xmlns:p14="http://schemas.microsoft.com/office/powerpoint/2010/main" val="1732596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B4B4-24EB-8411-AC16-32327EB03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3F062-5062-FAB2-5C8E-1CFBCF12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5770"/>
            <a:ext cx="10515600" cy="1216800"/>
          </a:xfrm>
        </p:spPr>
        <p:txBody>
          <a:bodyPr/>
          <a:lstStyle/>
          <a:p>
            <a:r>
              <a:rPr lang="nl-BE" dirty="0"/>
              <a:t>04 Oefening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5573E2B-ADF8-B927-97AE-F4E64EB2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8607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708BC35-79AE-8011-E34D-C9BADA222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5F744F-620C-F8CD-ABEC-55FC25B3BEF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5574" y="1061884"/>
            <a:ext cx="10506640" cy="5374233"/>
          </a:xfrm>
        </p:spPr>
        <p:txBody>
          <a:bodyPr/>
          <a:lstStyle/>
          <a:p>
            <a:pPr>
              <a:buNone/>
            </a:pPr>
            <a:r>
              <a:rPr lang="nl-BE" dirty="0"/>
              <a:t>Het is vrijdagavond, 18u44. Je hebt net je voeten onder tafel geschoven, klaar voor een welverdiende, rustige avond na een bijzonder drukke week.</a:t>
            </a:r>
          </a:p>
          <a:p>
            <a:r>
              <a:rPr lang="nl-BE" dirty="0"/>
              <a:t>Maar dan gaat plots je telefoon...</a:t>
            </a:r>
          </a:p>
        </p:txBody>
      </p:sp>
      <p:pic>
        <p:nvPicPr>
          <p:cNvPr id="5" name="Nieuwe opname">
            <a:hlinkClick r:id="" action="ppaction://media"/>
            <a:extLst>
              <a:ext uri="{FF2B5EF4-FFF2-40B4-BE49-F238E27FC236}">
                <a16:creationId xmlns:a16="http://schemas.microsoft.com/office/drawing/2014/main" id="{0FEBAD83-F043-0BAE-C865-56782814C6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4026" y="3126404"/>
            <a:ext cx="928688" cy="928688"/>
          </a:xfrm>
          <a:prstGeom prst="rect">
            <a:avLst/>
          </a:prstGeom>
        </p:spPr>
      </p:pic>
      <p:pic>
        <p:nvPicPr>
          <p:cNvPr id="9" name="Graphic 8" descr="Trillen van telefoon silhouet">
            <a:extLst>
              <a:ext uri="{FF2B5EF4-FFF2-40B4-BE49-F238E27FC236}">
                <a16:creationId xmlns:a16="http://schemas.microsoft.com/office/drawing/2014/main" id="{B74DD7E2-391A-4766-AA12-DE6E4470F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5930" y="3126403"/>
            <a:ext cx="3097415" cy="30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4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0404138-F2CC-0F08-8633-28707FBB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0E5ACA3-3040-1372-9E63-86DEB665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Lap…</a:t>
            </a:r>
          </a:p>
        </p:txBody>
      </p:sp>
      <p:pic>
        <p:nvPicPr>
          <p:cNvPr id="5" name="Wat is er aan de hand">
            <a:hlinkClick r:id="" action="ppaction://media"/>
            <a:extLst>
              <a:ext uri="{FF2B5EF4-FFF2-40B4-BE49-F238E27FC236}">
                <a16:creationId xmlns:a16="http://schemas.microsoft.com/office/drawing/2014/main" id="{C1115636-9B04-DA6B-89DC-2BD11DCEEC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653224">
            <a:off x="5541886" y="475427"/>
            <a:ext cx="3235052" cy="575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1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17B14-6768-CF8F-6B1D-776DA716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29AF7EDF-A86D-8814-3D03-D4D5A8C14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153" y="1832450"/>
            <a:ext cx="3537744" cy="4706462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AF999C6-A3E8-5DC1-550F-CB6D24CF4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16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4A8FBB-F77F-7AA2-7B25-1C58D4D0C09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104306" y="1834452"/>
            <a:ext cx="10117875" cy="3924895"/>
          </a:xfrm>
        </p:spPr>
        <p:txBody>
          <a:bodyPr>
            <a:normAutofit fontScale="92500" lnSpcReduction="20000"/>
          </a:bodyPr>
          <a:lstStyle/>
          <a:p>
            <a:r>
              <a:rPr lang="nl-BE" sz="1800" dirty="0"/>
              <a:t>De burgemeester heeft telefonisch contact gehad met het terrein </a:t>
            </a:r>
            <a:br>
              <a:rPr lang="nl-BE" sz="1800" dirty="0"/>
            </a:br>
            <a:r>
              <a:rPr lang="nl-BE" sz="1800" dirty="0"/>
              <a:t>en geeft jou deze </a:t>
            </a:r>
            <a:r>
              <a:rPr lang="nl-BE" sz="1800" b="1" u="sng" dirty="0"/>
              <a:t>SITREP</a:t>
            </a:r>
            <a:r>
              <a:rPr lang="nl-BE" sz="18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dirty="0"/>
              <a:t>Brand in woonzorgcentrum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dirty="0"/>
              <a:t>Hulpdiensten zijn ter plaatse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dirty="0"/>
              <a:t>Operationele coördinatie afgekondigd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dirty="0"/>
              <a:t>Dir-Info vereist in CP-Ops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4187862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302FCB6-5931-DAFB-E7D2-C2A46C9FA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639" y="2614016"/>
            <a:ext cx="2950257" cy="3924895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7B48009-D7E8-3EAF-AEF3-7B84C18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17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83793A-340E-1136-1DC8-BCDF2EAB636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8668" y="2207893"/>
            <a:ext cx="9427620" cy="3654817"/>
          </a:xfrm>
        </p:spPr>
        <p:txBody>
          <a:bodyPr>
            <a:normAutofit/>
          </a:bodyPr>
          <a:lstStyle/>
          <a:p>
            <a:r>
              <a:rPr lang="nl-BE" sz="4800" dirty="0"/>
              <a:t>Wat zijn je </a:t>
            </a:r>
            <a:r>
              <a:rPr lang="nl-BE" sz="4800" b="1" dirty="0"/>
              <a:t>eerste</a:t>
            </a:r>
            <a:r>
              <a:rPr lang="nl-BE" sz="4800" dirty="0"/>
              <a:t> </a:t>
            </a:r>
            <a:r>
              <a:rPr lang="nl-BE" sz="4800" b="1" dirty="0"/>
              <a:t>reflexen</a:t>
            </a:r>
            <a:r>
              <a:rPr lang="nl-BE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7444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7D8C7-9C1A-230A-EBF9-95ED0C095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4151BC48-AC1B-85BE-42A2-82F5D41D9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821" y="1339776"/>
            <a:ext cx="3908076" cy="5199136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CCECE52-8FBC-3F68-4FBF-29B7B3B31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18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508A9C-04AF-B56B-40C2-AB36DFF74FB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8668" y="2207893"/>
            <a:ext cx="7812971" cy="3654817"/>
          </a:xfrm>
        </p:spPr>
        <p:txBody>
          <a:bodyPr>
            <a:normAutofit/>
          </a:bodyPr>
          <a:lstStyle/>
          <a:p>
            <a:r>
              <a:rPr lang="nl-BE" sz="2400" i="1" dirty="0"/>
              <a:t>Even later….</a:t>
            </a:r>
            <a:br>
              <a:rPr lang="nl-BE" sz="2400" i="1" dirty="0"/>
            </a:br>
            <a:r>
              <a:rPr lang="nl-BE" sz="4800" dirty="0"/>
              <a:t>De </a:t>
            </a:r>
            <a:r>
              <a:rPr lang="nl-BE" sz="4800" b="1" dirty="0"/>
              <a:t>gemeentelijke fase </a:t>
            </a:r>
            <a:r>
              <a:rPr lang="nl-BE" sz="4800" dirty="0"/>
              <a:t>wordt afgekondigd. </a:t>
            </a:r>
          </a:p>
        </p:txBody>
      </p:sp>
    </p:spTree>
    <p:extLst>
      <p:ext uri="{BB962C8B-B14F-4D97-AF65-F5344CB8AC3E}">
        <p14:creationId xmlns:p14="http://schemas.microsoft.com/office/powerpoint/2010/main" val="2638685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CEC17-0E6E-D9E4-9135-A4E96A3EE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94" y="1364430"/>
            <a:ext cx="10514012" cy="503238"/>
          </a:xfrm>
        </p:spPr>
        <p:txBody>
          <a:bodyPr/>
          <a:lstStyle/>
          <a:p>
            <a:r>
              <a:rPr lang="nl-BE" dirty="0"/>
              <a:t>Informatiemanagement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E3B433-7089-4A50-F1B9-FBCBC98EB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Werk in </a:t>
            </a:r>
            <a:r>
              <a:rPr lang="nl-BE" u="sng" dirty="0"/>
              <a:t>groepjes van twee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Maak het FAN bord klaar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Zet een verslag klaar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Luister naar het </a:t>
            </a:r>
            <a:r>
              <a:rPr lang="nl-BE" dirty="0">
                <a:hlinkClick r:id="rId3"/>
              </a:rPr>
              <a:t>overleg</a:t>
            </a:r>
            <a:r>
              <a:rPr lang="nl-BE" dirty="0"/>
              <a:t>: 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nl-BE" dirty="0"/>
              <a:t>Vul FAN in en maak een verslag 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Twee rondes = </a:t>
            </a:r>
            <a:r>
              <a:rPr lang="nl-BE" b="1" dirty="0"/>
              <a:t>wissel elkaar af!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8B16CC-BE9C-D165-A33B-8C9D72076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1451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0E59477-48A4-E8E5-58FE-9B2487B6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FA06F-6210-4F65-9FD7-F3DB4BB399B2}" type="slidenum">
              <a:rPr lang="nl-BE" smtClean="0"/>
              <a:pPr/>
              <a:t>20</a:t>
            </a:fld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09E669-E6AA-9FF4-465A-49E1994B129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924594" y="2781300"/>
            <a:ext cx="7166854" cy="3654817"/>
          </a:xfrm>
        </p:spPr>
        <p:txBody>
          <a:bodyPr/>
          <a:lstStyle/>
          <a:p>
            <a:r>
              <a:rPr lang="nl-BE" dirty="0">
                <a:latin typeface="Copperplate Gothic Bold" panose="020E0705020206020404" pitchFamily="34" charset="0"/>
              </a:rPr>
              <a:t>CLUEDO SPEL (NCCN)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Inloggen op </a:t>
            </a:r>
            <a:r>
              <a:rPr lang="nl-BE" sz="2800" b="1" u="sng" dirty="0">
                <a:solidFill>
                  <a:srgbClr val="FF0000"/>
                </a:solidFill>
              </a:rPr>
              <a:t>DEMO</a:t>
            </a:r>
            <a:r>
              <a:rPr lang="nl-BE" dirty="0"/>
              <a:t> omgeving (</a:t>
            </a:r>
            <a:r>
              <a:rPr lang="nl-BE" dirty="0">
                <a:hlinkClick r:id="rId2"/>
              </a:rPr>
              <a:t>https://demo.paragon.nccn.be</a:t>
            </a:r>
            <a:r>
              <a:rPr lang="nl-BE" dirty="0"/>
              <a:t>)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B2D8592-CADF-C2AC-A729-E43B5F24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Paragon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ED1A32E-0B51-B362-9359-9ABF3F7A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334" y="2133600"/>
            <a:ext cx="3355936" cy="415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73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36E89D-00D3-7CB4-A66C-62A626C4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Oefening: </a:t>
            </a:r>
            <a:r>
              <a:rPr lang="nl-BE" dirty="0" err="1"/>
              <a:t>cluedo</a:t>
            </a:r>
            <a:endParaRPr lang="fr-FR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5ADEE32-9830-AFE1-EE0E-3C1F3C38F5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E9821DC-3F85-D97D-9734-5AF9E1849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721344"/>
            <a:ext cx="10621962" cy="477153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/>
              <a:t>In groepjes per 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/>
              <a:t>Paragon case met “</a:t>
            </a:r>
            <a:r>
              <a:rPr lang="nl-BE" sz="2400" u="sng" dirty="0"/>
              <a:t>CLUEDO_LIM</a:t>
            </a:r>
            <a:r>
              <a:rPr lang="nl-BE" sz="2400" dirty="0"/>
              <a:t>” in titel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/>
              <a:t>Doel (met behulp van hints):</a:t>
            </a:r>
          </a:p>
          <a:p>
            <a:pPr marL="742950" lvl="2" indent="-285750">
              <a:spcBef>
                <a:spcPts val="1000"/>
              </a:spcBef>
            </a:pP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Vind de </a:t>
            </a:r>
            <a:r>
              <a:rPr lang="nl-BE" sz="2400" b="1" dirty="0">
                <a:latin typeface="Arial" panose="020B0604020202020204" pitchFamily="34" charset="0"/>
                <a:cs typeface="Arial" panose="020B0604020202020204" pitchFamily="34" charset="0"/>
              </a:rPr>
              <a:t>locatie</a:t>
            </a: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 van de CP-Ops</a:t>
            </a:r>
          </a:p>
          <a:p>
            <a:pPr marL="742950" lvl="2" indent="-285750">
              <a:spcBef>
                <a:spcPts val="1000"/>
              </a:spcBef>
            </a:pP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Vind de </a:t>
            </a:r>
            <a:r>
              <a:rPr lang="nl-BE" sz="2400" b="1" dirty="0">
                <a:latin typeface="Arial" panose="020B0604020202020204" pitchFamily="34" charset="0"/>
                <a:cs typeface="Arial" panose="020B0604020202020204" pitchFamily="34" charset="0"/>
              </a:rPr>
              <a:t>naam</a:t>
            </a: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 van de Dir CP-Ops</a:t>
            </a:r>
          </a:p>
          <a:p>
            <a:pPr marL="742950" lvl="2" indent="-285750">
              <a:spcBef>
                <a:spcPts val="1000"/>
              </a:spcBef>
            </a:pP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Vind het </a:t>
            </a:r>
            <a:r>
              <a:rPr lang="nl-BE" sz="2400" b="1" dirty="0">
                <a:latin typeface="Arial" panose="020B0604020202020204" pitchFamily="34" charset="0"/>
                <a:cs typeface="Arial" panose="020B0604020202020204" pitchFamily="34" charset="0"/>
              </a:rPr>
              <a:t>aantal slachtoffers </a:t>
            </a:r>
            <a:r>
              <a:rPr lang="nl-BE" sz="2400" dirty="0">
                <a:latin typeface="Arial" panose="020B0604020202020204" pitchFamily="34" charset="0"/>
                <a:cs typeface="Arial" panose="020B0604020202020204" pitchFamily="34" charset="0"/>
              </a:rPr>
              <a:t>van het incident</a:t>
            </a:r>
          </a:p>
          <a:p>
            <a:pPr marL="285750" lvl="1" indent="-285750">
              <a:spcBef>
                <a:spcPts val="1000"/>
              </a:spcBef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Alle antwoorden gevonden 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geef juiste code in slot (max. 2 pogingen)</a:t>
            </a:r>
          </a:p>
          <a:p>
            <a:pPr marL="285750" lvl="1" indent="-285750">
              <a:spcBef>
                <a:spcPts val="1000"/>
              </a:spcBef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Eerste groepje die de code kraakt, wint!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 algn="ctr">
              <a:spcBef>
                <a:spcPts val="1000"/>
              </a:spcBef>
              <a:buNone/>
            </a:pPr>
            <a:br>
              <a:rPr lang="nl-BE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4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Niemand mag praten!</a:t>
            </a:r>
          </a:p>
        </p:txBody>
      </p:sp>
      <p:sp>
        <p:nvSpPr>
          <p:cNvPr id="3" name="Rechteraccolade 2">
            <a:extLst>
              <a:ext uri="{FF2B5EF4-FFF2-40B4-BE49-F238E27FC236}">
                <a16:creationId xmlns:a16="http://schemas.microsoft.com/office/drawing/2014/main" id="{CBFEE77A-D431-4848-9CE2-8369F10CAB12}"/>
              </a:ext>
            </a:extLst>
          </p:cNvPr>
          <p:cNvSpPr/>
          <p:nvPr/>
        </p:nvSpPr>
        <p:spPr>
          <a:xfrm>
            <a:off x="7650480" y="2905760"/>
            <a:ext cx="355618" cy="133442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B3ED53A-A7A7-1C7D-C7F6-74B5FBECFF4E}"/>
              </a:ext>
            </a:extLst>
          </p:cNvPr>
          <p:cNvSpPr txBox="1"/>
          <p:nvPr/>
        </p:nvSpPr>
        <p:spPr>
          <a:xfrm>
            <a:off x="8097538" y="3514973"/>
            <a:ext cx="211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3 rondes!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369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806D2-F7EA-4695-FA58-0DF1D8A3C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A7826-E9C5-2B98-9085-3B6AE03EE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/>
              <a:t>Oefening: </a:t>
            </a:r>
            <a:r>
              <a:rPr lang="nl-BE" err="1"/>
              <a:t>cluedo</a:t>
            </a:r>
            <a:endParaRPr lang="fr-FR"/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18947AB4-F9E0-94D5-A0AC-072A517E5DF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83575" y="1457386"/>
          <a:ext cx="8518487" cy="418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813">
                  <a:extLst>
                    <a:ext uri="{9D8B030D-6E8A-4147-A177-3AD203B41FA5}">
                      <a16:colId xmlns:a16="http://schemas.microsoft.com/office/drawing/2014/main" val="69620889"/>
                    </a:ext>
                  </a:extLst>
                </a:gridCol>
                <a:gridCol w="3773191">
                  <a:extLst>
                    <a:ext uri="{9D8B030D-6E8A-4147-A177-3AD203B41FA5}">
                      <a16:colId xmlns:a16="http://schemas.microsoft.com/office/drawing/2014/main" val="582320052"/>
                    </a:ext>
                  </a:extLst>
                </a:gridCol>
                <a:gridCol w="3988483">
                  <a:extLst>
                    <a:ext uri="{9D8B030D-6E8A-4147-A177-3AD203B41FA5}">
                      <a16:colId xmlns:a16="http://schemas.microsoft.com/office/drawing/2014/main" val="3111344873"/>
                    </a:ext>
                  </a:extLst>
                </a:gridCol>
              </a:tblGrid>
              <a:tr h="4469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/>
                        <a:t>Mogelijke locaties</a:t>
                      </a: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/>
                        <a:t>Mogelijke Dir-CP-</a:t>
                      </a:r>
                      <a:r>
                        <a:rPr lang="nl-BE" sz="2400" err="1"/>
                        <a:t>Ops’en</a:t>
                      </a:r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04879"/>
                  </a:ext>
                </a:extLst>
              </a:tr>
              <a:tr h="804442">
                <a:tc>
                  <a:txBody>
                    <a:bodyPr/>
                    <a:lstStyle/>
                    <a:p>
                      <a:pPr algn="ctr"/>
                      <a:r>
                        <a:rPr lang="nl-BE" sz="2400" b="1" dirty="0"/>
                        <a:t>1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Nadine </a:t>
                      </a:r>
                      <a:r>
                        <a:rPr lang="nl-BE" sz="2400" err="1"/>
                        <a:t>Crappéstraat</a:t>
                      </a:r>
                      <a:r>
                        <a:rPr lang="nl-BE" sz="2400"/>
                        <a:t> 22, 9000 Gent</a:t>
                      </a: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Alain </a:t>
                      </a:r>
                      <a:r>
                        <a:rPr lang="nl-BE" sz="2400" dirty="0" err="1"/>
                        <a:t>Vandam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79472"/>
                  </a:ext>
                </a:extLst>
              </a:tr>
              <a:tr h="804442">
                <a:tc>
                  <a:txBody>
                    <a:bodyPr/>
                    <a:lstStyle/>
                    <a:p>
                      <a:pPr algn="ctr"/>
                      <a:r>
                        <a:rPr lang="nl-BE" sz="2400" b="1" dirty="0"/>
                        <a:t>2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Muntstraat 8, 3000 Leuven</a:t>
                      </a: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Michel Drets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74784"/>
                  </a:ext>
                </a:extLst>
              </a:tr>
              <a:tr h="804442">
                <a:tc>
                  <a:txBody>
                    <a:bodyPr/>
                    <a:lstStyle/>
                    <a:p>
                      <a:pPr algn="ctr"/>
                      <a:r>
                        <a:rPr lang="nl-BE" sz="2400" b="1"/>
                        <a:t>3</a:t>
                      </a:r>
                      <a:endParaRPr lang="fr-FR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Lange </a:t>
                      </a:r>
                      <a:r>
                        <a:rPr lang="nl-BE" sz="2400" err="1"/>
                        <a:t>Scholiersstraat</a:t>
                      </a:r>
                      <a:r>
                        <a:rPr lang="nl-BE" sz="2400"/>
                        <a:t> 65, 2000 Antwerpen</a:t>
                      </a: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Lydia </a:t>
                      </a:r>
                      <a:r>
                        <a:rPr lang="nl-BE" sz="2400" err="1"/>
                        <a:t>Protut</a:t>
                      </a:r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10447"/>
                  </a:ext>
                </a:extLst>
              </a:tr>
              <a:tr h="446912">
                <a:tc>
                  <a:txBody>
                    <a:bodyPr/>
                    <a:lstStyle/>
                    <a:p>
                      <a:pPr algn="ctr"/>
                      <a:r>
                        <a:rPr lang="nl-BE" sz="2400" b="1"/>
                        <a:t>4</a:t>
                      </a:r>
                      <a:endParaRPr lang="fr-FR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Veldstraat 7, 9000 Gent</a:t>
                      </a: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Franky Loosveld</a:t>
                      </a:r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866689"/>
                  </a:ext>
                </a:extLst>
              </a:tr>
              <a:tr h="804442">
                <a:tc>
                  <a:txBody>
                    <a:bodyPr/>
                    <a:lstStyle/>
                    <a:p>
                      <a:pPr algn="ctr"/>
                      <a:r>
                        <a:rPr lang="nl-BE" sz="2400" b="1" dirty="0"/>
                        <a:t>5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Coupure Rechts 7, 9000 Gent</a:t>
                      </a:r>
                      <a:endParaRPr lang="fr-F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Liesje </a:t>
                      </a:r>
                      <a:r>
                        <a:rPr lang="nl-BE" sz="2400" dirty="0" err="1"/>
                        <a:t>Walschaerts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237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6098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1CF6904-762D-1073-90DB-DB6831D2B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FA06F-6210-4F65-9FD7-F3DB4BB399B2}" type="slidenum">
              <a:rPr kumimoji="0" lang="nl-BE" sz="900" b="1" i="0" u="none" strike="noStrike" kern="1200" cap="none" spc="0" normalizeH="0" baseline="0" noProof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Gotham Bold" panose="0200050405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l-BE" sz="900" b="1" i="0" u="none" strike="noStrike" kern="1200" cap="none" spc="0" normalizeH="0" baseline="0" noProof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Gotham Bold" panose="02000504050000020004" pitchFamily="2" charset="0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537563-F61B-AD4B-9BF9-246BC2E48E6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Wat ging goed?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Wat kan beter?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Meer info nodig over … 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F343EDE-0714-7CB9-3177-306534792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3566847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DB2B1-E441-33AE-CF3C-3708F75F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600"/>
            <a:ext cx="10515600" cy="1216800"/>
          </a:xfrm>
        </p:spPr>
        <p:txBody>
          <a:bodyPr>
            <a:normAutofit fontScale="90000"/>
          </a:bodyPr>
          <a:lstStyle/>
          <a:p>
            <a:r>
              <a:rPr lang="nl-BE" sz="8800" dirty="0"/>
              <a:t>Vragen?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C95931D-EC69-3A5C-0D8C-C730E75B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FA06F-6210-4F65-9FD7-F3DB4BB399B2}" type="slidenum">
              <a:rPr kumimoji="0" lang="nl-BE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50405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l-BE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anose="0200050405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022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9ADB95-9022-878F-858C-4B95A6B89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606" y="1828799"/>
            <a:ext cx="8042787" cy="2497393"/>
          </a:xfrm>
        </p:spPr>
        <p:txBody>
          <a:bodyPr/>
          <a:lstStyle/>
          <a:p>
            <a:r>
              <a:rPr lang="nl-BE" sz="11500" dirty="0"/>
              <a:t>Bedankt!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7FE2BB-B159-5B57-2732-D27F56327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561" y="5302827"/>
            <a:ext cx="6855745" cy="1662111"/>
          </a:xfrm>
        </p:spPr>
        <p:txBody>
          <a:bodyPr>
            <a:normAutofit/>
          </a:bodyPr>
          <a:lstStyle/>
          <a:p>
            <a:r>
              <a:rPr lang="nl-BE" b="1" u="sng" dirty="0">
                <a:solidFill>
                  <a:schemeClr val="bg1">
                    <a:lumMod val="95000"/>
                  </a:schemeClr>
                </a:solidFill>
              </a:rPr>
              <a:t>Contactgegevens</a:t>
            </a:r>
            <a:endParaRPr lang="nl-BE" u="sng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l-BE" b="1" dirty="0">
                <a:solidFill>
                  <a:schemeClr val="bg1">
                    <a:lumMod val="95000"/>
                  </a:schemeClr>
                </a:solidFill>
              </a:rPr>
              <a:t>Mail: </a:t>
            </a:r>
            <a:r>
              <a:rPr lang="nl-BE" dirty="0">
                <a:solidFill>
                  <a:schemeClr val="bg1">
                    <a:lumMod val="95000"/>
                  </a:schemeClr>
                </a:solidFill>
                <a:hlinkClick r:id="rId2"/>
              </a:rPr>
              <a:t>noodplanning@limburg.be</a:t>
            </a:r>
            <a:r>
              <a:rPr lang="nl-BE" dirty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nl-BE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l-BE" b="1" dirty="0">
                <a:solidFill>
                  <a:schemeClr val="bg1">
                    <a:lumMod val="95000"/>
                  </a:schemeClr>
                </a:solidFill>
              </a:rPr>
              <a:t>Tel.: </a:t>
            </a:r>
            <a:r>
              <a:rPr lang="nl-BE" dirty="0">
                <a:solidFill>
                  <a:schemeClr val="bg1">
                    <a:lumMod val="95000"/>
                  </a:schemeClr>
                </a:solidFill>
              </a:rPr>
              <a:t>Permanentie DNC: 0473 36 27 12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F670D3-950C-8368-5D46-A94233BCE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FA06F-6210-4F65-9FD7-F3DB4BB399B2}" type="slidenum">
              <a:rPr kumimoji="0" lang="nl-BE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50405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l-BE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anose="0200050405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8414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Kantoorthema">
  <a:themeElements>
    <a:clrScheme name="Aangepast 1">
      <a:dk1>
        <a:srgbClr val="383838"/>
      </a:dk1>
      <a:lt1>
        <a:sysClr val="window" lastClr="FFFFFF"/>
      </a:lt1>
      <a:dk2>
        <a:srgbClr val="44546A"/>
      </a:dk2>
      <a:lt2>
        <a:srgbClr val="E7E6E6"/>
      </a:lt2>
      <a:accent1>
        <a:srgbClr val="02A1A4"/>
      </a:accent1>
      <a:accent2>
        <a:srgbClr val="00275D"/>
      </a:accent2>
      <a:accent3>
        <a:srgbClr val="FBBA00"/>
      </a:accent3>
      <a:accent4>
        <a:srgbClr val="E84F0E"/>
      </a:accent4>
      <a:accent5>
        <a:srgbClr val="95C70B"/>
      </a:accent5>
      <a:accent6>
        <a:srgbClr val="6F2282"/>
      </a:accent6>
      <a:hlink>
        <a:srgbClr val="014C9D"/>
      </a:hlink>
      <a:folHlink>
        <a:srgbClr val="CE007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08614C5BF20944955C075D5D9C8EC8" ma:contentTypeVersion="26" ma:contentTypeDescription="Een nieuw document maken." ma:contentTypeScope="" ma:versionID="29825238de65e6d024ba70195c8897c3">
  <xsd:schema xmlns:xsd="http://www.w3.org/2001/XMLSchema" xmlns:xs="http://www.w3.org/2001/XMLSchema" xmlns:p="http://schemas.microsoft.com/office/2006/metadata/properties" xmlns:ns2="5908a0b6-c5c3-458e-9f4f-8daa5c5152d9" xmlns:ns3="f7abbfbe-d7a8-4914-aa14-d09c09a5d23c" targetNamespace="http://schemas.microsoft.com/office/2006/metadata/properties" ma:root="true" ma:fieldsID="61cb9e388f48abdd2267e43fcb6f3154" ns2:_="" ns3:_="">
    <xsd:import namespace="5908a0b6-c5c3-458e-9f4f-8daa5c5152d9"/>
    <xsd:import namespace="f7abbfbe-d7a8-4914-aa14-d09c09a5d2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datum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8a0b6-c5c3-458e-9f4f-8daa5c5152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datum" ma:index="14" nillable="true" ma:displayName="datum" ma:format="DateTime" ma:internalName="datum">
      <xsd:simpleType>
        <xsd:restriction base="dms:DateTim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Afbeeldingtags" ma:readOnly="false" ma:fieldId="{5cf76f15-5ced-4ddc-b409-7134ff3c332f}" ma:taxonomyMulti="true" ma:sspId="30bd2eb8-1578-40b2-97d5-67b1fe595a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abbfbe-d7a8-4914-aa14-d09c09a5d23c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7d3c4df-a0b0-4fb7-b442-48b9e1567b79}" ma:internalName="TaxCatchAll" ma:showField="CatchAllData" ma:web="f7abbfbe-d7a8-4914-aa14-d09c09a5d2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08a0b6-c5c3-458e-9f4f-8daa5c5152d9">
      <Terms xmlns="http://schemas.microsoft.com/office/infopath/2007/PartnerControls"/>
    </lcf76f155ced4ddcb4097134ff3c332f>
    <datum xmlns="5908a0b6-c5c3-458e-9f4f-8daa5c5152d9" xsi:nil="true"/>
    <TaxCatchAll xmlns="f7abbfbe-d7a8-4914-aa14-d09c09a5d23c" xsi:nil="true"/>
  </documentManagement>
</p:properties>
</file>

<file path=customXml/itemProps1.xml><?xml version="1.0" encoding="utf-8"?>
<ds:datastoreItem xmlns:ds="http://schemas.openxmlformats.org/officeDocument/2006/customXml" ds:itemID="{3806529A-E2CC-463C-BF54-346B1849C1D5}"/>
</file>

<file path=customXml/itemProps2.xml><?xml version="1.0" encoding="utf-8"?>
<ds:datastoreItem xmlns:ds="http://schemas.openxmlformats.org/officeDocument/2006/customXml" ds:itemID="{C23C52CE-2C5C-414F-AD15-14454EB61F8E}"/>
</file>

<file path=customXml/itemProps3.xml><?xml version="1.0" encoding="utf-8"?>
<ds:datastoreItem xmlns:ds="http://schemas.openxmlformats.org/officeDocument/2006/customXml" ds:itemID="{11E2D399-17FF-4B3B-BEB1-8E93705E3D0C}"/>
</file>

<file path=docProps/app.xml><?xml version="1.0" encoding="utf-8"?>
<Properties xmlns="http://schemas.openxmlformats.org/officeDocument/2006/extended-properties" xmlns:vt="http://schemas.openxmlformats.org/officeDocument/2006/docPropsVTypes">
  <TotalTime>2683</TotalTime>
  <Words>863</Words>
  <Application>Microsoft Office PowerPoint</Application>
  <PresentationFormat>Breedbeeld</PresentationFormat>
  <Paragraphs>175</Paragraphs>
  <Slides>25</Slides>
  <Notes>14</Notes>
  <HiddenSlides>1</HiddenSlides>
  <MMClips>2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25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Copperplate Gothic Bold</vt:lpstr>
      <vt:lpstr>Gotham</vt:lpstr>
      <vt:lpstr>Gotham Bold</vt:lpstr>
      <vt:lpstr>Metropolis</vt:lpstr>
      <vt:lpstr>Metropolis Black</vt:lpstr>
      <vt:lpstr>Metropolis Light</vt:lpstr>
      <vt:lpstr>Wingdings</vt:lpstr>
      <vt:lpstr>Kantoorthema</vt:lpstr>
      <vt:lpstr>1_Kantoorthema</vt:lpstr>
      <vt:lpstr>Welkom</vt:lpstr>
      <vt:lpstr>Programma</vt:lpstr>
      <vt:lpstr>01 Sjabloon ANIP</vt:lpstr>
      <vt:lpstr>Sjabloon ANIP </vt:lpstr>
      <vt:lpstr>02 Stuurgroep NPC</vt:lpstr>
      <vt:lpstr>Stuurgroep NPC </vt:lpstr>
      <vt:lpstr>03 Vrijwilligerskorps RKV</vt:lpstr>
      <vt:lpstr>Vrijwilligerskorps –  Rode Kruis Vlaanderen</vt:lpstr>
      <vt:lpstr>Inhoud conceptnota</vt:lpstr>
      <vt:lpstr>Inhoud conceptnota</vt:lpstr>
      <vt:lpstr>03 Oefenrace</vt:lpstr>
      <vt:lpstr>Oefenrace 2025</vt:lpstr>
      <vt:lpstr>04 Oefening</vt:lpstr>
      <vt:lpstr>PowerPoint-presentatie</vt:lpstr>
      <vt:lpstr>Lap…</vt:lpstr>
      <vt:lpstr>PowerPoint-presentatie</vt:lpstr>
      <vt:lpstr>PowerPoint-presentatie</vt:lpstr>
      <vt:lpstr>PowerPoint-presentatie</vt:lpstr>
      <vt:lpstr>Informatiemanagement </vt:lpstr>
      <vt:lpstr>Paragon</vt:lpstr>
      <vt:lpstr>Oefening: cluedo</vt:lpstr>
      <vt:lpstr>Oefening: cluedo</vt:lpstr>
      <vt:lpstr>Feedback</vt:lpstr>
      <vt:lpstr>Vragen?</vt:lpstr>
      <vt:lpstr>Bedankt!</vt:lpstr>
    </vt:vector>
  </TitlesOfParts>
  <Company>Provinciebestuur Limburg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Zwartebroeckx Dina</dc:creator>
  <cp:lastModifiedBy>Zwartebroeckx Dina</cp:lastModifiedBy>
  <cp:revision>1</cp:revision>
  <dcterms:created xsi:type="dcterms:W3CDTF">2025-06-25T12:19:02Z</dcterms:created>
  <dcterms:modified xsi:type="dcterms:W3CDTF">2025-09-18T06:44:14Z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0x0101000E08614C5BF20944955C075D5D9C8EC8</vt:lpwstr>
  </property>
</Properties>
</file>