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sldIdLst>
    <p:sldId id="257" r:id="rId2"/>
    <p:sldId id="258" r:id="rId3"/>
    <p:sldId id="261" r:id="rId4"/>
    <p:sldId id="260" r:id="rId5"/>
    <p:sldId id="259" r:id="rId6"/>
    <p:sldId id="262" r:id="rId7"/>
    <p:sldId id="530" r:id="rId8"/>
    <p:sldId id="531" r:id="rId9"/>
    <p:sldId id="538" r:id="rId10"/>
    <p:sldId id="537" r:id="rId11"/>
    <p:sldId id="532" r:id="rId12"/>
    <p:sldId id="377" r:id="rId13"/>
    <p:sldId id="325" r:id="rId14"/>
    <p:sldId id="508" r:id="rId15"/>
    <p:sldId id="533" r:id="rId16"/>
    <p:sldId id="300" r:id="rId17"/>
    <p:sldId id="534" r:id="rId18"/>
    <p:sldId id="303" r:id="rId19"/>
    <p:sldId id="302" r:id="rId20"/>
    <p:sldId id="548" r:id="rId21"/>
    <p:sldId id="549" r:id="rId22"/>
    <p:sldId id="547" r:id="rId23"/>
    <p:sldId id="518" r:id="rId24"/>
    <p:sldId id="535" r:id="rId25"/>
    <p:sldId id="536" r:id="rId26"/>
    <p:sldId id="309" r:id="rId27"/>
    <p:sldId id="519" r:id="rId28"/>
    <p:sldId id="2672" r:id="rId29"/>
    <p:sldId id="2673" r:id="rId30"/>
    <p:sldId id="2674" r:id="rId31"/>
    <p:sldId id="2675" r:id="rId32"/>
    <p:sldId id="2677" r:id="rId33"/>
    <p:sldId id="2678" r:id="rId34"/>
    <p:sldId id="2679" r:id="rId35"/>
    <p:sldId id="2680" r:id="rId36"/>
    <p:sldId id="2682" r:id="rId37"/>
    <p:sldId id="2681" r:id="rId38"/>
    <p:sldId id="2683" r:id="rId39"/>
    <p:sldId id="2684" r:id="rId40"/>
    <p:sldId id="2685" r:id="rId41"/>
    <p:sldId id="529" r:id="rId42"/>
    <p:sldId id="362" r:id="rId43"/>
    <p:sldId id="353" r:id="rId44"/>
    <p:sldId id="354" r:id="rId45"/>
    <p:sldId id="372" r:id="rId46"/>
    <p:sldId id="346" r:id="rId47"/>
    <p:sldId id="358" r:id="rId48"/>
    <p:sldId id="344" r:id="rId49"/>
    <p:sldId id="539" r:id="rId50"/>
    <p:sldId id="543" r:id="rId51"/>
    <p:sldId id="544" r:id="rId52"/>
    <p:sldId id="2686" r:id="rId53"/>
    <p:sldId id="550" r:id="rId54"/>
    <p:sldId id="546" r:id="rId55"/>
    <p:sldId id="2687" r:id="rId56"/>
    <p:sldId id="2688" r:id="rId57"/>
    <p:sldId id="2689" r:id="rId58"/>
    <p:sldId id="540" r:id="rId59"/>
    <p:sldId id="2646" r:id="rId60"/>
    <p:sldId id="2647" r:id="rId61"/>
    <p:sldId id="2661" r:id="rId62"/>
    <p:sldId id="2648" r:id="rId63"/>
    <p:sldId id="545" r:id="rId64"/>
    <p:sldId id="551" r:id="rId65"/>
    <p:sldId id="2671" r:id="rId66"/>
    <p:sldId id="554" r:id="rId67"/>
    <p:sldId id="556" r:id="rId6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C33C86-C799-477D-ABA8-812336E8A241}" v="62" dt="2025-08-19T13:07:50.4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987" autoAdjust="0"/>
  </p:normalViewPr>
  <p:slideViewPr>
    <p:cSldViewPr snapToGrid="0">
      <p:cViewPr varScale="1">
        <p:scale>
          <a:sx n="61" d="100"/>
          <a:sy n="61" d="100"/>
        </p:scale>
        <p:origin x="152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78"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ustomXml" Target="../customXml/item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wartebroeckx Dina" userId="b5657e04-33bd-422e-95cf-6cb91f3b86a2" providerId="ADAL" clId="{299BFBFB-EF7B-4076-9D55-4CADE2B33C7D}"/>
    <pc:docChg chg="undo custSel addSld delSld modSld sldOrd modShowInfo">
      <pc:chgData name="Zwartebroeckx Dina" userId="b5657e04-33bd-422e-95cf-6cb91f3b86a2" providerId="ADAL" clId="{299BFBFB-EF7B-4076-9D55-4CADE2B33C7D}" dt="2025-06-05T07:23:51.424" v="594" actId="20577"/>
      <pc:docMkLst>
        <pc:docMk/>
      </pc:docMkLst>
      <pc:sldChg chg="modSp mod modNotesTx">
        <pc:chgData name="Zwartebroeckx Dina" userId="b5657e04-33bd-422e-95cf-6cb91f3b86a2" providerId="ADAL" clId="{299BFBFB-EF7B-4076-9D55-4CADE2B33C7D}" dt="2025-06-05T07:05:37.056" v="587" actId="115"/>
        <pc:sldMkLst>
          <pc:docMk/>
          <pc:sldMk cId="2674913676" sldId="259"/>
        </pc:sldMkLst>
        <pc:spChg chg="mod">
          <ac:chgData name="Zwartebroeckx Dina" userId="b5657e04-33bd-422e-95cf-6cb91f3b86a2" providerId="ADAL" clId="{299BFBFB-EF7B-4076-9D55-4CADE2B33C7D}" dt="2025-06-05T07:05:37.056" v="587" actId="115"/>
          <ac:spMkLst>
            <pc:docMk/>
            <pc:sldMk cId="2674913676" sldId="259"/>
            <ac:spMk id="3" creationId="{F24DD21E-A134-D22A-48AA-F1254988702A}"/>
          </ac:spMkLst>
        </pc:spChg>
      </pc:sldChg>
      <pc:sldChg chg="modSp mod">
        <pc:chgData name="Zwartebroeckx Dina" userId="b5657e04-33bd-422e-95cf-6cb91f3b86a2" providerId="ADAL" clId="{299BFBFB-EF7B-4076-9D55-4CADE2B33C7D}" dt="2025-06-04T15:16:37.441" v="456" actId="12"/>
        <pc:sldMkLst>
          <pc:docMk/>
          <pc:sldMk cId="1498859064" sldId="300"/>
        </pc:sldMkLst>
        <pc:spChg chg="mod">
          <ac:chgData name="Zwartebroeckx Dina" userId="b5657e04-33bd-422e-95cf-6cb91f3b86a2" providerId="ADAL" clId="{299BFBFB-EF7B-4076-9D55-4CADE2B33C7D}" dt="2025-06-04T15:16:37.441" v="456" actId="12"/>
          <ac:spMkLst>
            <pc:docMk/>
            <pc:sldMk cId="1498859064" sldId="300"/>
            <ac:spMk id="52" creationId="{C68E014A-225C-4B41-B542-5EB34EEF4494}"/>
          </ac:spMkLst>
        </pc:spChg>
      </pc:sldChg>
      <pc:sldChg chg="modNotesTx">
        <pc:chgData name="Zwartebroeckx Dina" userId="b5657e04-33bd-422e-95cf-6cb91f3b86a2" providerId="ADAL" clId="{299BFBFB-EF7B-4076-9D55-4CADE2B33C7D}" dt="2025-06-04T14:19:41.002" v="307" actId="20577"/>
        <pc:sldMkLst>
          <pc:docMk/>
          <pc:sldMk cId="2610757811" sldId="325"/>
        </pc:sldMkLst>
      </pc:sldChg>
      <pc:sldChg chg="modNotesTx">
        <pc:chgData name="Zwartebroeckx Dina" userId="b5657e04-33bd-422e-95cf-6cb91f3b86a2" providerId="ADAL" clId="{299BFBFB-EF7B-4076-9D55-4CADE2B33C7D}" dt="2025-06-04T14:18:32.488" v="219" actId="20577"/>
        <pc:sldMkLst>
          <pc:docMk/>
          <pc:sldMk cId="788572828" sldId="377"/>
        </pc:sldMkLst>
      </pc:sldChg>
      <pc:sldChg chg="delSp modSp mod delAnim">
        <pc:chgData name="Zwartebroeckx Dina" userId="b5657e04-33bd-422e-95cf-6cb91f3b86a2" providerId="ADAL" clId="{299BFBFB-EF7B-4076-9D55-4CADE2B33C7D}" dt="2025-06-04T14:20:39.636" v="313" actId="478"/>
        <pc:sldMkLst>
          <pc:docMk/>
          <pc:sldMk cId="3182206794" sldId="508"/>
        </pc:sldMkLst>
        <pc:picChg chg="mod ord">
          <ac:chgData name="Zwartebroeckx Dina" userId="b5657e04-33bd-422e-95cf-6cb91f3b86a2" providerId="ADAL" clId="{299BFBFB-EF7B-4076-9D55-4CADE2B33C7D}" dt="2025-06-04T14:20:23.656" v="309" actId="167"/>
          <ac:picMkLst>
            <pc:docMk/>
            <pc:sldMk cId="3182206794" sldId="508"/>
            <ac:picMk id="19" creationId="{27B6F26A-C9C3-4E3F-B480-AF537BAB0177}"/>
          </ac:picMkLst>
        </pc:picChg>
      </pc:sldChg>
      <pc:sldChg chg="modSp mod">
        <pc:chgData name="Zwartebroeckx Dina" userId="b5657e04-33bd-422e-95cf-6cb91f3b86a2" providerId="ADAL" clId="{299BFBFB-EF7B-4076-9D55-4CADE2B33C7D}" dt="2025-06-04T14:25:28.914" v="436" actId="1076"/>
        <pc:sldMkLst>
          <pc:docMk/>
          <pc:sldMk cId="955048761" sldId="529"/>
        </pc:sldMkLst>
        <pc:spChg chg="mod">
          <ac:chgData name="Zwartebroeckx Dina" userId="b5657e04-33bd-422e-95cf-6cb91f3b86a2" providerId="ADAL" clId="{299BFBFB-EF7B-4076-9D55-4CADE2B33C7D}" dt="2025-06-04T14:25:28.914" v="436" actId="1076"/>
          <ac:spMkLst>
            <pc:docMk/>
            <pc:sldMk cId="955048761" sldId="529"/>
            <ac:spMk id="2" creationId="{8A8BCB23-154E-56AD-F81B-ED73BDB08922}"/>
          </ac:spMkLst>
        </pc:spChg>
      </pc:sldChg>
      <pc:sldChg chg="add">
        <pc:chgData name="Zwartebroeckx Dina" userId="b5657e04-33bd-422e-95cf-6cb91f3b86a2" providerId="ADAL" clId="{299BFBFB-EF7B-4076-9D55-4CADE2B33C7D}" dt="2025-05-14T12:30:35.765" v="2"/>
        <pc:sldMkLst>
          <pc:docMk/>
          <pc:sldMk cId="1216310504" sldId="543"/>
        </pc:sldMkLst>
      </pc:sldChg>
      <pc:sldChg chg="add">
        <pc:chgData name="Zwartebroeckx Dina" userId="b5657e04-33bd-422e-95cf-6cb91f3b86a2" providerId="ADAL" clId="{299BFBFB-EF7B-4076-9D55-4CADE2B33C7D}" dt="2025-05-14T12:30:35.765" v="2"/>
        <pc:sldMkLst>
          <pc:docMk/>
          <pc:sldMk cId="3445447193" sldId="544"/>
        </pc:sldMkLst>
      </pc:sldChg>
      <pc:sldChg chg="modSp mod">
        <pc:chgData name="Zwartebroeckx Dina" userId="b5657e04-33bd-422e-95cf-6cb91f3b86a2" providerId="ADAL" clId="{299BFBFB-EF7B-4076-9D55-4CADE2B33C7D}" dt="2025-06-04T14:29:39.129" v="451" actId="20577"/>
        <pc:sldMkLst>
          <pc:docMk/>
          <pc:sldMk cId="913737863" sldId="545"/>
        </pc:sldMkLst>
        <pc:spChg chg="mod">
          <ac:chgData name="Zwartebroeckx Dina" userId="b5657e04-33bd-422e-95cf-6cb91f3b86a2" providerId="ADAL" clId="{299BFBFB-EF7B-4076-9D55-4CADE2B33C7D}" dt="2025-06-04T14:29:39.129" v="451" actId="20577"/>
          <ac:spMkLst>
            <pc:docMk/>
            <pc:sldMk cId="913737863" sldId="545"/>
            <ac:spMk id="3" creationId="{A50910C2-7050-4D3F-8A4F-AD8D63959978}"/>
          </ac:spMkLst>
        </pc:spChg>
      </pc:sldChg>
      <pc:sldChg chg="add">
        <pc:chgData name="Zwartebroeckx Dina" userId="b5657e04-33bd-422e-95cf-6cb91f3b86a2" providerId="ADAL" clId="{299BFBFB-EF7B-4076-9D55-4CADE2B33C7D}" dt="2025-05-14T12:30:35.765" v="2"/>
        <pc:sldMkLst>
          <pc:docMk/>
          <pc:sldMk cId="1274777974" sldId="546"/>
        </pc:sldMkLst>
      </pc:sldChg>
      <pc:sldChg chg="delSp modSp add mod">
        <pc:chgData name="Zwartebroeckx Dina" userId="b5657e04-33bd-422e-95cf-6cb91f3b86a2" providerId="ADAL" clId="{299BFBFB-EF7B-4076-9D55-4CADE2B33C7D}" dt="2025-06-05T07:23:51.424" v="594" actId="20577"/>
        <pc:sldMkLst>
          <pc:docMk/>
          <pc:sldMk cId="752691642" sldId="550"/>
        </pc:sldMkLst>
        <pc:spChg chg="mod">
          <ac:chgData name="Zwartebroeckx Dina" userId="b5657e04-33bd-422e-95cf-6cb91f3b86a2" providerId="ADAL" clId="{299BFBFB-EF7B-4076-9D55-4CADE2B33C7D}" dt="2025-06-05T07:23:51.424" v="594" actId="20577"/>
          <ac:spMkLst>
            <pc:docMk/>
            <pc:sldMk cId="752691642" sldId="550"/>
            <ac:spMk id="2" creationId="{FF561D5B-B25A-6C6C-27FE-7FB88B0D2F67}"/>
          </ac:spMkLst>
        </pc:spChg>
      </pc:sldChg>
      <pc:sldChg chg="addSp modSp mod">
        <pc:chgData name="Zwartebroeckx Dina" userId="b5657e04-33bd-422e-95cf-6cb91f3b86a2" providerId="ADAL" clId="{299BFBFB-EF7B-4076-9D55-4CADE2B33C7D}" dt="2025-06-04T14:30:27.108" v="455" actId="1076"/>
        <pc:sldMkLst>
          <pc:docMk/>
          <pc:sldMk cId="1033698300" sldId="2671"/>
        </pc:sldMkLst>
        <pc:spChg chg="mod">
          <ac:chgData name="Zwartebroeckx Dina" userId="b5657e04-33bd-422e-95cf-6cb91f3b86a2" providerId="ADAL" clId="{299BFBFB-EF7B-4076-9D55-4CADE2B33C7D}" dt="2025-06-04T14:29:50.753" v="453" actId="20577"/>
          <ac:spMkLst>
            <pc:docMk/>
            <pc:sldMk cId="1033698300" sldId="2671"/>
            <ac:spMk id="3" creationId="{2A99432A-16D2-25BD-21C5-FD091EBD152F}"/>
          </ac:spMkLst>
        </pc:spChg>
        <pc:picChg chg="add mod">
          <ac:chgData name="Zwartebroeckx Dina" userId="b5657e04-33bd-422e-95cf-6cb91f3b86a2" providerId="ADAL" clId="{299BFBFB-EF7B-4076-9D55-4CADE2B33C7D}" dt="2025-06-04T14:30:27.108" v="455" actId="1076"/>
          <ac:picMkLst>
            <pc:docMk/>
            <pc:sldMk cId="1033698300" sldId="2671"/>
            <ac:picMk id="6" creationId="{6C509CCB-0F1B-A47C-14D3-B007F6A33878}"/>
          </ac:picMkLst>
        </pc:picChg>
      </pc:sldChg>
      <pc:sldChg chg="modSp mod">
        <pc:chgData name="Zwartebroeckx Dina" userId="b5657e04-33bd-422e-95cf-6cb91f3b86a2" providerId="ADAL" clId="{299BFBFB-EF7B-4076-9D55-4CADE2B33C7D}" dt="2025-06-04T14:21:33.958" v="320" actId="27636"/>
        <pc:sldMkLst>
          <pc:docMk/>
          <pc:sldMk cId="3391556791" sldId="2673"/>
        </pc:sldMkLst>
        <pc:spChg chg="mod">
          <ac:chgData name="Zwartebroeckx Dina" userId="b5657e04-33bd-422e-95cf-6cb91f3b86a2" providerId="ADAL" clId="{299BFBFB-EF7B-4076-9D55-4CADE2B33C7D}" dt="2025-06-04T14:21:33.958" v="320" actId="27636"/>
          <ac:spMkLst>
            <pc:docMk/>
            <pc:sldMk cId="3391556791" sldId="2673"/>
            <ac:spMk id="3" creationId="{1510CD2A-E099-889C-7409-AA381B0AD6CC}"/>
          </ac:spMkLst>
        </pc:spChg>
      </pc:sldChg>
      <pc:sldChg chg="modSp mod">
        <pc:chgData name="Zwartebroeckx Dina" userId="b5657e04-33bd-422e-95cf-6cb91f3b86a2" providerId="ADAL" clId="{299BFBFB-EF7B-4076-9D55-4CADE2B33C7D}" dt="2025-06-04T14:21:52.612" v="326" actId="255"/>
        <pc:sldMkLst>
          <pc:docMk/>
          <pc:sldMk cId="2623755257" sldId="2674"/>
        </pc:sldMkLst>
        <pc:spChg chg="mod">
          <ac:chgData name="Zwartebroeckx Dina" userId="b5657e04-33bd-422e-95cf-6cb91f3b86a2" providerId="ADAL" clId="{299BFBFB-EF7B-4076-9D55-4CADE2B33C7D}" dt="2025-06-04T14:21:52.612" v="326" actId="255"/>
          <ac:spMkLst>
            <pc:docMk/>
            <pc:sldMk cId="2623755257" sldId="2674"/>
            <ac:spMk id="3" creationId="{F659EEE6-F350-89B6-2A4F-3FA2BE9CE7E5}"/>
          </ac:spMkLst>
        </pc:spChg>
      </pc:sldChg>
      <pc:sldChg chg="modSp mod">
        <pc:chgData name="Zwartebroeckx Dina" userId="b5657e04-33bd-422e-95cf-6cb91f3b86a2" providerId="ADAL" clId="{299BFBFB-EF7B-4076-9D55-4CADE2B33C7D}" dt="2025-06-04T14:22:03.665" v="329" actId="12"/>
        <pc:sldMkLst>
          <pc:docMk/>
          <pc:sldMk cId="3048025602" sldId="2675"/>
        </pc:sldMkLst>
        <pc:spChg chg="mod">
          <ac:chgData name="Zwartebroeckx Dina" userId="b5657e04-33bd-422e-95cf-6cb91f3b86a2" providerId="ADAL" clId="{299BFBFB-EF7B-4076-9D55-4CADE2B33C7D}" dt="2025-06-04T14:22:03.665" v="329" actId="12"/>
          <ac:spMkLst>
            <pc:docMk/>
            <pc:sldMk cId="3048025602" sldId="2675"/>
            <ac:spMk id="19" creationId="{47FC3FD1-408B-3D20-7884-8D728A35B09D}"/>
          </ac:spMkLst>
        </pc:spChg>
      </pc:sldChg>
      <pc:sldChg chg="modSp mod">
        <pc:chgData name="Zwartebroeckx Dina" userId="b5657e04-33bd-422e-95cf-6cb91f3b86a2" providerId="ADAL" clId="{299BFBFB-EF7B-4076-9D55-4CADE2B33C7D}" dt="2025-06-04T14:22:51.567" v="354" actId="255"/>
        <pc:sldMkLst>
          <pc:docMk/>
          <pc:sldMk cId="3647638908" sldId="2677"/>
        </pc:sldMkLst>
        <pc:spChg chg="mod">
          <ac:chgData name="Zwartebroeckx Dina" userId="b5657e04-33bd-422e-95cf-6cb91f3b86a2" providerId="ADAL" clId="{299BFBFB-EF7B-4076-9D55-4CADE2B33C7D}" dt="2025-06-04T14:22:51.567" v="354" actId="255"/>
          <ac:spMkLst>
            <pc:docMk/>
            <pc:sldMk cId="3647638908" sldId="2677"/>
            <ac:spMk id="3" creationId="{82FFC2E4-4452-344D-611E-D73ABBEBE5E8}"/>
          </ac:spMkLst>
        </pc:spChg>
      </pc:sldChg>
      <pc:sldChg chg="modSp mod">
        <pc:chgData name="Zwartebroeckx Dina" userId="b5657e04-33bd-422e-95cf-6cb91f3b86a2" providerId="ADAL" clId="{299BFBFB-EF7B-4076-9D55-4CADE2B33C7D}" dt="2025-06-04T14:23:05.931" v="359" actId="15"/>
        <pc:sldMkLst>
          <pc:docMk/>
          <pc:sldMk cId="3807562188" sldId="2678"/>
        </pc:sldMkLst>
        <pc:spChg chg="mod">
          <ac:chgData name="Zwartebroeckx Dina" userId="b5657e04-33bd-422e-95cf-6cb91f3b86a2" providerId="ADAL" clId="{299BFBFB-EF7B-4076-9D55-4CADE2B33C7D}" dt="2025-06-04T14:23:05.931" v="359" actId="15"/>
          <ac:spMkLst>
            <pc:docMk/>
            <pc:sldMk cId="3807562188" sldId="2678"/>
            <ac:spMk id="19" creationId="{47FC3FD1-408B-3D20-7884-8D728A35B09D}"/>
          </ac:spMkLst>
        </pc:spChg>
      </pc:sldChg>
      <pc:sldChg chg="modSp mod">
        <pc:chgData name="Zwartebroeckx Dina" userId="b5657e04-33bd-422e-95cf-6cb91f3b86a2" providerId="ADAL" clId="{299BFBFB-EF7B-4076-9D55-4CADE2B33C7D}" dt="2025-06-04T14:23:34.344" v="379" actId="20577"/>
        <pc:sldMkLst>
          <pc:docMk/>
          <pc:sldMk cId="34204140" sldId="2679"/>
        </pc:sldMkLst>
        <pc:spChg chg="mod">
          <ac:chgData name="Zwartebroeckx Dina" userId="b5657e04-33bd-422e-95cf-6cb91f3b86a2" providerId="ADAL" clId="{299BFBFB-EF7B-4076-9D55-4CADE2B33C7D}" dt="2025-06-04T14:23:34.344" v="379" actId="20577"/>
          <ac:spMkLst>
            <pc:docMk/>
            <pc:sldMk cId="34204140" sldId="2679"/>
            <ac:spMk id="19" creationId="{47FC3FD1-408B-3D20-7884-8D728A35B09D}"/>
          </ac:spMkLst>
        </pc:spChg>
      </pc:sldChg>
      <pc:sldChg chg="modSp mod">
        <pc:chgData name="Zwartebroeckx Dina" userId="b5657e04-33bd-422e-95cf-6cb91f3b86a2" providerId="ADAL" clId="{299BFBFB-EF7B-4076-9D55-4CADE2B33C7D}" dt="2025-06-04T14:24:31.452" v="402" actId="5793"/>
        <pc:sldMkLst>
          <pc:docMk/>
          <pc:sldMk cId="3707166078" sldId="2680"/>
        </pc:sldMkLst>
        <pc:spChg chg="mod">
          <ac:chgData name="Zwartebroeckx Dina" userId="b5657e04-33bd-422e-95cf-6cb91f3b86a2" providerId="ADAL" clId="{299BFBFB-EF7B-4076-9D55-4CADE2B33C7D}" dt="2025-06-04T14:24:31.452" v="402" actId="5793"/>
          <ac:spMkLst>
            <pc:docMk/>
            <pc:sldMk cId="3707166078" sldId="2680"/>
            <ac:spMk id="19" creationId="{47FC3FD1-408B-3D20-7884-8D728A35B09D}"/>
          </ac:spMkLst>
        </pc:spChg>
      </pc:sldChg>
      <pc:sldChg chg="modSp mod">
        <pc:chgData name="Zwartebroeckx Dina" userId="b5657e04-33bd-422e-95cf-6cb91f3b86a2" providerId="ADAL" clId="{299BFBFB-EF7B-4076-9D55-4CADE2B33C7D}" dt="2025-06-04T14:24:01.120" v="382" actId="12"/>
        <pc:sldMkLst>
          <pc:docMk/>
          <pc:sldMk cId="2035345787" sldId="2681"/>
        </pc:sldMkLst>
        <pc:spChg chg="mod">
          <ac:chgData name="Zwartebroeckx Dina" userId="b5657e04-33bd-422e-95cf-6cb91f3b86a2" providerId="ADAL" clId="{299BFBFB-EF7B-4076-9D55-4CADE2B33C7D}" dt="2025-06-04T14:24:01.120" v="382" actId="12"/>
          <ac:spMkLst>
            <pc:docMk/>
            <pc:sldMk cId="2035345787" sldId="2681"/>
            <ac:spMk id="19" creationId="{47FC3FD1-408B-3D20-7884-8D728A35B09D}"/>
          </ac:spMkLst>
        </pc:spChg>
      </pc:sldChg>
      <pc:sldChg chg="modSp mod ord">
        <pc:chgData name="Zwartebroeckx Dina" userId="b5657e04-33bd-422e-95cf-6cb91f3b86a2" providerId="ADAL" clId="{299BFBFB-EF7B-4076-9D55-4CADE2B33C7D}" dt="2025-06-04T14:24:37.290" v="403" actId="12"/>
        <pc:sldMkLst>
          <pc:docMk/>
          <pc:sldMk cId="4126470661" sldId="2682"/>
        </pc:sldMkLst>
        <pc:spChg chg="mod">
          <ac:chgData name="Zwartebroeckx Dina" userId="b5657e04-33bd-422e-95cf-6cb91f3b86a2" providerId="ADAL" clId="{299BFBFB-EF7B-4076-9D55-4CADE2B33C7D}" dt="2025-06-04T14:24:37.290" v="403" actId="12"/>
          <ac:spMkLst>
            <pc:docMk/>
            <pc:sldMk cId="4126470661" sldId="2682"/>
            <ac:spMk id="19" creationId="{47FC3FD1-408B-3D20-7884-8D728A35B09D}"/>
          </ac:spMkLst>
        </pc:spChg>
      </pc:sldChg>
      <pc:sldChg chg="modSp mod">
        <pc:chgData name="Zwartebroeckx Dina" userId="b5657e04-33bd-422e-95cf-6cb91f3b86a2" providerId="ADAL" clId="{299BFBFB-EF7B-4076-9D55-4CADE2B33C7D}" dt="2025-06-04T14:24:44.634" v="404" actId="12"/>
        <pc:sldMkLst>
          <pc:docMk/>
          <pc:sldMk cId="871931149" sldId="2683"/>
        </pc:sldMkLst>
        <pc:spChg chg="mod">
          <ac:chgData name="Zwartebroeckx Dina" userId="b5657e04-33bd-422e-95cf-6cb91f3b86a2" providerId="ADAL" clId="{299BFBFB-EF7B-4076-9D55-4CADE2B33C7D}" dt="2025-06-04T14:24:44.634" v="404" actId="12"/>
          <ac:spMkLst>
            <pc:docMk/>
            <pc:sldMk cId="871931149" sldId="2683"/>
            <ac:spMk id="19" creationId="{47FC3FD1-408B-3D20-7884-8D728A35B09D}"/>
          </ac:spMkLst>
        </pc:spChg>
      </pc:sldChg>
      <pc:sldChg chg="modSp mod">
        <pc:chgData name="Zwartebroeckx Dina" userId="b5657e04-33bd-422e-95cf-6cb91f3b86a2" providerId="ADAL" clId="{299BFBFB-EF7B-4076-9D55-4CADE2B33C7D}" dt="2025-06-04T14:25:09.100" v="405" actId="12"/>
        <pc:sldMkLst>
          <pc:docMk/>
          <pc:sldMk cId="1284271610" sldId="2685"/>
        </pc:sldMkLst>
        <pc:spChg chg="mod">
          <ac:chgData name="Zwartebroeckx Dina" userId="b5657e04-33bd-422e-95cf-6cb91f3b86a2" providerId="ADAL" clId="{299BFBFB-EF7B-4076-9D55-4CADE2B33C7D}" dt="2025-06-04T14:25:09.100" v="405" actId="12"/>
          <ac:spMkLst>
            <pc:docMk/>
            <pc:sldMk cId="1284271610" sldId="2685"/>
            <ac:spMk id="19" creationId="{47FC3FD1-408B-3D20-7884-8D728A35B09D}"/>
          </ac:spMkLst>
        </pc:spChg>
      </pc:sldChg>
      <pc:sldChg chg="add del">
        <pc:chgData name="Zwartebroeckx Dina" userId="b5657e04-33bd-422e-95cf-6cb91f3b86a2" providerId="ADAL" clId="{299BFBFB-EF7B-4076-9D55-4CADE2B33C7D}" dt="2025-05-14T12:30:20.557" v="1"/>
        <pc:sldMkLst>
          <pc:docMk/>
          <pc:sldMk cId="198117946" sldId="2686"/>
        </pc:sldMkLst>
      </pc:sldChg>
      <pc:sldChg chg="modSp add mod">
        <pc:chgData name="Zwartebroeckx Dina" userId="b5657e04-33bd-422e-95cf-6cb91f3b86a2" providerId="ADAL" clId="{299BFBFB-EF7B-4076-9D55-4CADE2B33C7D}" dt="2025-06-05T07:23:41.125" v="590" actId="1076"/>
        <pc:sldMkLst>
          <pc:docMk/>
          <pc:sldMk cId="4109266969" sldId="2686"/>
        </pc:sldMkLst>
        <pc:picChg chg="mod">
          <ac:chgData name="Zwartebroeckx Dina" userId="b5657e04-33bd-422e-95cf-6cb91f3b86a2" providerId="ADAL" clId="{299BFBFB-EF7B-4076-9D55-4CADE2B33C7D}" dt="2025-06-05T07:23:41.125" v="590" actId="1076"/>
          <ac:picMkLst>
            <pc:docMk/>
            <pc:sldMk cId="4109266969" sldId="2686"/>
            <ac:picMk id="4" creationId="{3F3E2D0B-7D4B-93F0-537C-49FB3BE1D4CF}"/>
          </ac:picMkLst>
        </pc:picChg>
      </pc:sldChg>
      <pc:sldChg chg="add del">
        <pc:chgData name="Zwartebroeckx Dina" userId="b5657e04-33bd-422e-95cf-6cb91f3b86a2" providerId="ADAL" clId="{299BFBFB-EF7B-4076-9D55-4CADE2B33C7D}" dt="2025-05-14T12:30:20.557" v="1"/>
        <pc:sldMkLst>
          <pc:docMk/>
          <pc:sldMk cId="3118294771" sldId="2687"/>
        </pc:sldMkLst>
      </pc:sldChg>
      <pc:sldChg chg="add">
        <pc:chgData name="Zwartebroeckx Dina" userId="b5657e04-33bd-422e-95cf-6cb91f3b86a2" providerId="ADAL" clId="{299BFBFB-EF7B-4076-9D55-4CADE2B33C7D}" dt="2025-05-14T12:30:35.765" v="2"/>
        <pc:sldMkLst>
          <pc:docMk/>
          <pc:sldMk cId="3703757081" sldId="2687"/>
        </pc:sldMkLst>
      </pc:sldChg>
      <pc:sldChg chg="add">
        <pc:chgData name="Zwartebroeckx Dina" userId="b5657e04-33bd-422e-95cf-6cb91f3b86a2" providerId="ADAL" clId="{299BFBFB-EF7B-4076-9D55-4CADE2B33C7D}" dt="2025-05-14T12:30:35.765" v="2"/>
        <pc:sldMkLst>
          <pc:docMk/>
          <pc:sldMk cId="536537466" sldId="2688"/>
        </pc:sldMkLst>
      </pc:sldChg>
      <pc:sldChg chg="add del">
        <pc:chgData name="Zwartebroeckx Dina" userId="b5657e04-33bd-422e-95cf-6cb91f3b86a2" providerId="ADAL" clId="{299BFBFB-EF7B-4076-9D55-4CADE2B33C7D}" dt="2025-05-14T12:30:20.557" v="1"/>
        <pc:sldMkLst>
          <pc:docMk/>
          <pc:sldMk cId="2101876348" sldId="2688"/>
        </pc:sldMkLst>
      </pc:sldChg>
      <pc:sldChg chg="add">
        <pc:chgData name="Zwartebroeckx Dina" userId="b5657e04-33bd-422e-95cf-6cb91f3b86a2" providerId="ADAL" clId="{299BFBFB-EF7B-4076-9D55-4CADE2B33C7D}" dt="2025-05-14T12:30:35.765" v="2"/>
        <pc:sldMkLst>
          <pc:docMk/>
          <pc:sldMk cId="1766374972" sldId="2689"/>
        </pc:sldMkLst>
      </pc:sldChg>
    </pc:docChg>
  </pc:docChgLst>
  <pc:docChgLst>
    <pc:chgData name="Zwartebroeckx Dina" userId="b5657e04-33bd-422e-95cf-6cb91f3b86a2" providerId="ADAL" clId="{B7C33C86-C799-477D-ABA8-812336E8A241}"/>
    <pc:docChg chg="modSld sldOrd">
      <pc:chgData name="Zwartebroeckx Dina" userId="b5657e04-33bd-422e-95cf-6cb91f3b86a2" providerId="ADAL" clId="{B7C33C86-C799-477D-ABA8-812336E8A241}" dt="2025-08-19T13:07:50.438" v="128" actId="20577"/>
      <pc:docMkLst>
        <pc:docMk/>
      </pc:docMkLst>
      <pc:sldChg chg="modSp modNotesTx">
        <pc:chgData name="Zwartebroeckx Dina" userId="b5657e04-33bd-422e-95cf-6cb91f3b86a2" providerId="ADAL" clId="{B7C33C86-C799-477D-ABA8-812336E8A241}" dt="2025-08-19T13:07:50.438" v="128" actId="20577"/>
        <pc:sldMkLst>
          <pc:docMk/>
          <pc:sldMk cId="3261259893" sldId="537"/>
        </pc:sldMkLst>
        <pc:spChg chg="mod">
          <ac:chgData name="Zwartebroeckx Dina" userId="b5657e04-33bd-422e-95cf-6cb91f3b86a2" providerId="ADAL" clId="{B7C33C86-C799-477D-ABA8-812336E8A241}" dt="2025-08-19T13:06:57.270" v="36" actId="20577"/>
          <ac:spMkLst>
            <pc:docMk/>
            <pc:sldMk cId="3261259893" sldId="537"/>
            <ac:spMk id="8" creationId="{795DC420-2D9F-E3D0-F02E-CA25CE8B85CB}"/>
          </ac:spMkLst>
        </pc:spChg>
        <pc:spChg chg="mod">
          <ac:chgData name="Zwartebroeckx Dina" userId="b5657e04-33bd-422e-95cf-6cb91f3b86a2" providerId="ADAL" clId="{B7C33C86-C799-477D-ABA8-812336E8A241}" dt="2025-08-19T13:07:50.438" v="128" actId="20577"/>
          <ac:spMkLst>
            <pc:docMk/>
            <pc:sldMk cId="3261259893" sldId="537"/>
            <ac:spMk id="10" creationId="{15C3E016-1106-C8D7-9626-38C014BDA021}"/>
          </ac:spMkLst>
        </pc:spChg>
        <pc:spChg chg="mod">
          <ac:chgData name="Zwartebroeckx Dina" userId="b5657e04-33bd-422e-95cf-6cb91f3b86a2" providerId="ADAL" clId="{B7C33C86-C799-477D-ABA8-812336E8A241}" dt="2025-08-19T13:06:52.579" v="28" actId="20577"/>
          <ac:spMkLst>
            <pc:docMk/>
            <pc:sldMk cId="3261259893" sldId="537"/>
            <ac:spMk id="12" creationId="{046ACB10-A4B6-608E-A8FE-461E51CB1A22}"/>
          </ac:spMkLst>
        </pc:spChg>
      </pc:sldChg>
      <pc:sldChg chg="ord">
        <pc:chgData name="Zwartebroeckx Dina" userId="b5657e04-33bd-422e-95cf-6cb91f3b86a2" providerId="ADAL" clId="{B7C33C86-C799-477D-ABA8-812336E8A241}" dt="2025-08-19T13:07:37.471" v="103"/>
        <pc:sldMkLst>
          <pc:docMk/>
          <pc:sldMk cId="4261303502" sldId="53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1442CC-C0CF-44F0-B6A7-01071F161B7C}" type="datetimeFigureOut">
              <a:rPr lang="nl-BE" smtClean="0"/>
              <a:t>2025-08-19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1918C0-85C0-4029-B342-6D1C225FECD5}" type="slidenum">
              <a:rPr lang="nl-BE" smtClean="0"/>
              <a:t>‹nr.›</a:t>
            </a:fld>
            <a:endParaRPr lang="nl-BE"/>
          </a:p>
        </p:txBody>
      </p:sp>
    </p:spTree>
    <p:extLst>
      <p:ext uri="{BB962C8B-B14F-4D97-AF65-F5344CB8AC3E}">
        <p14:creationId xmlns:p14="http://schemas.microsoft.com/office/powerpoint/2010/main" val="4111474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D60182-F005-4003-B84C-3C5284A3CB3F}"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7454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Werken onder FOD Binnenlandse Zaken </a:t>
            </a:r>
          </a:p>
          <a:p>
            <a:r>
              <a:rPr lang="nl-BE" dirty="0"/>
              <a:t>Gouverneur heeft een aantal federale taken, waaronder noodplanning en crisisbeheer </a:t>
            </a:r>
          </a:p>
        </p:txBody>
      </p:sp>
      <p:sp>
        <p:nvSpPr>
          <p:cNvPr id="4" name="Tijdelijke aanduiding voor dianummer 3"/>
          <p:cNvSpPr>
            <a:spLocks noGrp="1"/>
          </p:cNvSpPr>
          <p:nvPr>
            <p:ph type="sldNum" sz="quarter" idx="5"/>
          </p:nvPr>
        </p:nvSpPr>
        <p:spPr/>
        <p:txBody>
          <a:bodyPr/>
          <a:lstStyle/>
          <a:p>
            <a:fld id="{FC1918C0-85C0-4029-B342-6D1C225FECD5}" type="slidenum">
              <a:rPr lang="nl-BE" smtClean="0"/>
              <a:t>5</a:t>
            </a:fld>
            <a:endParaRPr lang="nl-BE"/>
          </a:p>
        </p:txBody>
      </p:sp>
    </p:spTree>
    <p:extLst>
      <p:ext uri="{BB962C8B-B14F-4D97-AF65-F5344CB8AC3E}">
        <p14:creationId xmlns:p14="http://schemas.microsoft.com/office/powerpoint/2010/main" val="2924236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PSM: psychosociaal manager</a:t>
            </a:r>
          </a:p>
          <a:p>
            <a:r>
              <a:rPr lang="nl-BE" dirty="0"/>
              <a:t>PSIP: psychosociaal interventieplan </a:t>
            </a:r>
          </a:p>
        </p:txBody>
      </p:sp>
      <p:sp>
        <p:nvSpPr>
          <p:cNvPr id="4" name="Tijdelijke aanduiding voor dianummer 3"/>
          <p:cNvSpPr>
            <a:spLocks noGrp="1"/>
          </p:cNvSpPr>
          <p:nvPr>
            <p:ph type="sldNum" sz="quarter" idx="5"/>
          </p:nvPr>
        </p:nvSpPr>
        <p:spPr/>
        <p:txBody>
          <a:bodyPr/>
          <a:lstStyle/>
          <a:p>
            <a:fld id="{FC1918C0-85C0-4029-B342-6D1C225FECD5}" type="slidenum">
              <a:rPr lang="nl-BE" smtClean="0"/>
              <a:t>10</a:t>
            </a:fld>
            <a:endParaRPr lang="nl-BE"/>
          </a:p>
        </p:txBody>
      </p:sp>
    </p:spTree>
    <p:extLst>
      <p:ext uri="{BB962C8B-B14F-4D97-AF65-F5344CB8AC3E}">
        <p14:creationId xmlns:p14="http://schemas.microsoft.com/office/powerpoint/2010/main" val="2288375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BE" dirty="0"/>
              <a:t>Verschillende risico’s mogelijk op ons grondgebied. We hebben er toch wel een aantal in onze provincie, bijv.:</a:t>
            </a:r>
          </a:p>
          <a:p>
            <a:pPr marL="171450" indent="-171450">
              <a:buFontTx/>
              <a:buChar char="-"/>
            </a:pPr>
            <a:r>
              <a:rPr lang="nl-BE" dirty="0"/>
              <a:t>Natuurbrand</a:t>
            </a:r>
          </a:p>
          <a:p>
            <a:pPr marL="171450" indent="-171450">
              <a:buFontTx/>
              <a:buChar char="-"/>
            </a:pPr>
            <a:r>
              <a:rPr lang="nl-BE" dirty="0"/>
              <a:t>Wateroverlast</a:t>
            </a:r>
          </a:p>
          <a:p>
            <a:pPr marL="171450" indent="-171450">
              <a:buFontTx/>
              <a:buChar char="-"/>
            </a:pPr>
            <a:r>
              <a:rPr lang="nl-BE" dirty="0">
                <a:sym typeface="Wingdings" panose="05000000000000000000" pitchFamily="2" charset="2"/>
              </a:rPr>
              <a:t>Seveso: 40 in </a:t>
            </a:r>
            <a:r>
              <a:rPr lang="nl-BE" dirty="0" err="1">
                <a:sym typeface="Wingdings" panose="05000000000000000000" pitchFamily="2" charset="2"/>
              </a:rPr>
              <a:t>Limurg</a:t>
            </a:r>
            <a:r>
              <a:rPr lang="nl-BE" dirty="0">
                <a:sym typeface="Wingdings" panose="05000000000000000000" pitchFamily="2" charset="2"/>
              </a:rPr>
              <a:t> </a:t>
            </a:r>
            <a:endParaRPr lang="nl-BE" dirty="0"/>
          </a:p>
          <a:p>
            <a:pPr marL="171450" indent="-171450">
              <a:buFontTx/>
              <a:buChar char="-"/>
            </a:pPr>
            <a:r>
              <a:rPr lang="nl-BE" dirty="0"/>
              <a:t>We zitten ook in de noodplanningszones van twee nucleaire instellingen (Mol-Dessel en </a:t>
            </a:r>
            <a:r>
              <a:rPr lang="nl-BE" dirty="0" err="1"/>
              <a:t>Tihange</a:t>
            </a:r>
            <a:r>
              <a:rPr lang="nl-BE" dirty="0"/>
              <a:t>)</a:t>
            </a:r>
          </a:p>
          <a:p>
            <a:pPr marL="171450" indent="-171450">
              <a:buFontTx/>
              <a:buChar char="-"/>
            </a:pPr>
            <a:r>
              <a:rPr lang="nl-BE" dirty="0"/>
              <a:t>Transport en nutsvoorzieningen worden steeds belangrijker</a:t>
            </a:r>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12</a:t>
            </a:fld>
            <a:endParaRPr lang="nl-BE"/>
          </a:p>
        </p:txBody>
      </p:sp>
    </p:spTree>
    <p:extLst>
      <p:ext uri="{BB962C8B-B14F-4D97-AF65-F5344CB8AC3E}">
        <p14:creationId xmlns:p14="http://schemas.microsoft.com/office/powerpoint/2010/main" val="15530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 risico’s kunnen opgedeeld worden in verschillende categorieën.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Risico’s kunnen gelinkt zijn aan of veroorzaker zijn risico’s uit andere kolom. Zo krijg je complexe en gelaagde noodsituaties die in elkaar zijn verstrengeld incident in incident zijn die aanpak van meerdere disciplines en overheid vereisen. Daarnaast moet je rekening houden met atypische incidenten zoals een illegale </a:t>
            </a:r>
            <a:r>
              <a:rPr lang="nl-BE" dirty="0" err="1"/>
              <a:t>rave</a:t>
            </a:r>
            <a:r>
              <a:rPr lang="nl-BE" dirty="0"/>
              <a:t>, </a:t>
            </a:r>
            <a:r>
              <a:rPr lang="nl-BE" dirty="0" err="1"/>
              <a:t>needle-spiking</a:t>
            </a:r>
            <a:r>
              <a:rPr lang="nl-BE" dirty="0"/>
              <a:t> op jeugdfestival, ontmanteling van oude vliegtuigbom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Recente BNRA van NCCN heeft 118 risico’s geïdentificeerd !! </a:t>
            </a:r>
          </a:p>
          <a:p>
            <a:pPr marL="0" indent="0">
              <a:buFontTx/>
              <a:buNone/>
            </a:pPr>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13</a:t>
            </a:fld>
            <a:endParaRPr lang="nl-BE"/>
          </a:p>
        </p:txBody>
      </p:sp>
    </p:spTree>
    <p:extLst>
      <p:ext uri="{BB962C8B-B14F-4D97-AF65-F5344CB8AC3E}">
        <p14:creationId xmlns:p14="http://schemas.microsoft.com/office/powerpoint/2010/main" val="3363765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Tx/>
              <a:buNone/>
            </a:pPr>
            <a:r>
              <a:rPr lang="nl-BE" dirty="0"/>
              <a:t>Wat belangrijker is dan de categorisering </a:t>
            </a:r>
            <a:r>
              <a:rPr lang="nl-BE" dirty="0">
                <a:sym typeface="Wingdings" panose="05000000000000000000" pitchFamily="2" charset="2"/>
              </a:rPr>
              <a:t> analyse en beoordeling van de risico’s. </a:t>
            </a:r>
            <a:endParaRPr lang="nl-BE" dirty="0"/>
          </a:p>
          <a:p>
            <a:pPr marL="0" lvl="0" indent="0">
              <a:buFontTx/>
              <a:buNone/>
            </a:pPr>
            <a:r>
              <a:rPr lang="nl-BE" dirty="0"/>
              <a:t>Hoe beoordeel je de eigen risico’s in de gemeente of stad </a:t>
            </a:r>
            <a:r>
              <a:rPr lang="nl-BE" dirty="0">
                <a:sym typeface="Wingdings" panose="05000000000000000000" pitchFamily="2" charset="2"/>
              </a:rPr>
              <a:t> prioriteit, waar zijn plannen voor nodig?  risico’s zijn vaak in het kader van ANIP verwerkt &amp; provinciale of nationale plannen! </a:t>
            </a:r>
          </a:p>
          <a:p>
            <a:pPr marL="0" lvl="0" indent="0">
              <a:buFontTx/>
              <a:buNone/>
            </a:pPr>
            <a:endParaRPr lang="nl-BE" dirty="0">
              <a:sym typeface="Wingdings" panose="05000000000000000000" pitchFamily="2" charset="2"/>
            </a:endParaRPr>
          </a:p>
          <a:p>
            <a:pPr marL="0" lvl="0" indent="0">
              <a:buFontTx/>
              <a:buNone/>
            </a:pPr>
            <a:r>
              <a:rPr lang="nl-BE" dirty="0">
                <a:sym typeface="Wingdings" panose="05000000000000000000" pitchFamily="2" charset="2"/>
              </a:rPr>
              <a:t>Risico’s met een hoge </a:t>
            </a:r>
            <a:r>
              <a:rPr lang="nl-BE" dirty="0" err="1">
                <a:sym typeface="Wingdings" panose="05000000000000000000" pitchFamily="2" charset="2"/>
              </a:rPr>
              <a:t>probabiliteit</a:t>
            </a:r>
            <a:r>
              <a:rPr lang="nl-BE" dirty="0">
                <a:sym typeface="Wingdings" panose="05000000000000000000" pitchFamily="2" charset="2"/>
              </a:rPr>
              <a:t> maar lage impact hebben </a:t>
            </a:r>
            <a:r>
              <a:rPr lang="nl-BE" dirty="0" err="1">
                <a:sym typeface="Wingdings" panose="05000000000000000000" pitchFamily="2" charset="2"/>
              </a:rPr>
              <a:t>bijv</a:t>
            </a:r>
            <a:r>
              <a:rPr lang="nl-BE" dirty="0">
                <a:sym typeface="Wingdings" panose="05000000000000000000" pitchFamily="2" charset="2"/>
              </a:rPr>
              <a:t> geen plan nodig </a:t>
            </a:r>
          </a:p>
          <a:p>
            <a:pPr marL="0" lvl="0" indent="0">
              <a:buFontTx/>
              <a:buNone/>
            </a:pPr>
            <a:r>
              <a:rPr lang="nl-BE" dirty="0">
                <a:sym typeface="Wingdings" panose="05000000000000000000" pitchFamily="2" charset="2"/>
              </a:rPr>
              <a:t>Andere met </a:t>
            </a:r>
            <a:r>
              <a:rPr lang="nl-BE" dirty="0" err="1">
                <a:sym typeface="Wingdings" panose="05000000000000000000" pitchFamily="2" charset="2"/>
              </a:rPr>
              <a:t>probabiliteit</a:t>
            </a:r>
            <a:r>
              <a:rPr lang="nl-BE" dirty="0">
                <a:sym typeface="Wingdings" panose="05000000000000000000" pitchFamily="2" charset="2"/>
              </a:rPr>
              <a:t> en impact wel zoals </a:t>
            </a:r>
            <a:r>
              <a:rPr lang="nl-BE" dirty="0" err="1">
                <a:sym typeface="Wingdings" panose="05000000000000000000" pitchFamily="2" charset="2"/>
              </a:rPr>
              <a:t>Seveso</a:t>
            </a:r>
            <a:r>
              <a:rPr lang="nl-BE" dirty="0">
                <a:sym typeface="Wingdings" panose="05000000000000000000" pitchFamily="2" charset="2"/>
              </a:rPr>
              <a:t> incident of wanneer de impact zodanig groot is, nucleair ramp (nationaal) </a:t>
            </a:r>
          </a:p>
          <a:p>
            <a:pPr marL="0" lvl="0" indent="0">
              <a:buFontTx/>
              <a:buNone/>
            </a:pPr>
            <a:endParaRPr lang="nl-BE" dirty="0">
              <a:sym typeface="Wingdings" panose="05000000000000000000" pitchFamily="2" charset="2"/>
            </a:endParaRPr>
          </a:p>
          <a:p>
            <a:pPr marL="0" lvl="0" indent="0">
              <a:buFontTx/>
              <a:buNone/>
            </a:pPr>
            <a:r>
              <a:rPr lang="nl-BE" dirty="0">
                <a:sym typeface="Wingdings" panose="05000000000000000000" pitchFamily="2" charset="2"/>
              </a:rPr>
              <a:t>Ook andere vormen: </a:t>
            </a:r>
            <a:r>
              <a:rPr lang="nl-BE" dirty="0" err="1">
                <a:sym typeface="Wingdings" panose="05000000000000000000" pitchFamily="2" charset="2"/>
              </a:rPr>
              <a:t>Bijv</a:t>
            </a:r>
            <a:r>
              <a:rPr lang="nl-BE" dirty="0">
                <a:sym typeface="Wingdings" panose="05000000000000000000" pitchFamily="2" charset="2"/>
              </a:rPr>
              <a:t> Hasselt heeft een actiekaart voor extreme weersomstandigheden</a:t>
            </a:r>
          </a:p>
          <a:p>
            <a:pPr marL="0" lvl="0" indent="0">
              <a:buFontTx/>
              <a:buNone/>
            </a:pPr>
            <a:endParaRPr lang="nl-BE" dirty="0">
              <a:sym typeface="Wingdings" panose="05000000000000000000" pitchFamily="2" charset="2"/>
            </a:endParaRPr>
          </a:p>
          <a:p>
            <a:pPr marL="0" lvl="0" indent="0">
              <a:buFontTx/>
              <a:buNone/>
            </a:pPr>
            <a:r>
              <a:rPr lang="nl-BE" dirty="0">
                <a:sym typeface="Wingdings" panose="05000000000000000000" pitchFamily="2" charset="2"/>
              </a:rPr>
              <a:t>Wat doe je nadat de risico’s geïdentificeerd zijn? (next slides)</a:t>
            </a:r>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14</a:t>
            </a:fld>
            <a:endParaRPr lang="nl-BE"/>
          </a:p>
        </p:txBody>
      </p:sp>
    </p:spTree>
    <p:extLst>
      <p:ext uri="{BB962C8B-B14F-4D97-AF65-F5344CB8AC3E}">
        <p14:creationId xmlns:p14="http://schemas.microsoft.com/office/powerpoint/2010/main" val="3587867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BE" dirty="0"/>
              <a:t>Verschillende vormen:</a:t>
            </a:r>
          </a:p>
          <a:p>
            <a:pPr marL="0" indent="0">
              <a:buFontTx/>
              <a:buNone/>
            </a:pPr>
            <a:r>
              <a:rPr lang="nl-BE" dirty="0">
                <a:sym typeface="Wingdings" panose="05000000000000000000" pitchFamily="2" charset="2"/>
              </a:rPr>
              <a:t>ANIP multidisciplinair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err="1">
                <a:sym typeface="Wingdings" panose="05000000000000000000" pitchFamily="2" charset="2"/>
              </a:rPr>
              <a:t>Vb</a:t>
            </a:r>
            <a:r>
              <a:rPr lang="nl-BE" dirty="0">
                <a:sym typeface="Wingdings" panose="05000000000000000000" pitchFamily="2" charset="2"/>
              </a:rPr>
              <a:t>: Wat zit er in een ANIP  procedurefiches rond samenroepen van coördinatiecomité, procedure rond schuilen en evacuatie, onthaalcentra, … </a:t>
            </a:r>
          </a:p>
          <a:p>
            <a:pPr marL="0" indent="0">
              <a:buFontTx/>
              <a:buNone/>
            </a:pPr>
            <a:r>
              <a:rPr lang="nl-BE" dirty="0"/>
              <a:t>ANIP heeft recent een update gekregen </a:t>
            </a:r>
            <a:r>
              <a:rPr lang="nl-BE" dirty="0">
                <a:sym typeface="Wingdings" panose="05000000000000000000" pitchFamily="2" charset="2"/>
              </a:rPr>
              <a:t> ook verplicht op gemeentelijk </a:t>
            </a:r>
            <a:r>
              <a:rPr lang="nl-BE" dirty="0" err="1">
                <a:sym typeface="Wingdings" panose="05000000000000000000" pitchFamily="2" charset="2"/>
              </a:rPr>
              <a:t>niv</a:t>
            </a:r>
            <a:r>
              <a:rPr lang="nl-BE" dirty="0">
                <a:sym typeface="Wingdings" panose="05000000000000000000" pitchFamily="2" charset="2"/>
              </a:rPr>
              <a:t>.: canvas bezorgd aan gemeente/stad  goedkeuring nodig van gemeentelijke veiligheidscel &amp; de gouverneur! </a:t>
            </a:r>
          </a:p>
          <a:p>
            <a:pPr marL="0" indent="0">
              <a:buFontTx/>
              <a:buNone/>
            </a:pPr>
            <a:endParaRPr lang="nl-BE" dirty="0">
              <a:sym typeface="Wingdings" panose="05000000000000000000" pitchFamily="2" charset="2"/>
            </a:endParaRPr>
          </a:p>
          <a:p>
            <a:pPr marL="0" indent="0">
              <a:buFontTx/>
              <a:buNone/>
            </a:pPr>
            <a:r>
              <a:rPr lang="nl-BE" dirty="0">
                <a:sym typeface="Wingdings" panose="05000000000000000000" pitchFamily="2" charset="2"/>
              </a:rPr>
              <a:t>BNIP voor specifieke risico’s:</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err="1">
                <a:sym typeface="Wingdings" panose="05000000000000000000" pitchFamily="2" charset="2"/>
              </a:rPr>
              <a:t>Vb</a:t>
            </a:r>
            <a:r>
              <a:rPr lang="nl-BE" dirty="0">
                <a:sym typeface="Wingdings" panose="05000000000000000000" pitchFamily="2" charset="2"/>
              </a:rPr>
              <a:t> </a:t>
            </a:r>
            <a:r>
              <a:rPr lang="nl-BE" dirty="0" err="1">
                <a:sym typeface="Wingdings" panose="05000000000000000000" pitchFamily="2" charset="2"/>
              </a:rPr>
              <a:t>BNIP’s</a:t>
            </a:r>
            <a:r>
              <a:rPr lang="nl-BE" dirty="0">
                <a:sym typeface="Wingdings" panose="05000000000000000000" pitchFamily="2" charset="2"/>
              </a:rPr>
              <a:t>: Maasbekken, Demerbekken, Bos- en natuurgebieden, </a:t>
            </a:r>
            <a:r>
              <a:rPr lang="nl-BE" dirty="0" err="1">
                <a:sym typeface="Wingdings" panose="05000000000000000000" pitchFamily="2" charset="2"/>
              </a:rPr>
              <a:t>Seveso</a:t>
            </a:r>
            <a:r>
              <a:rPr lang="nl-BE" dirty="0">
                <a:sym typeface="Wingdings" panose="05000000000000000000" pitchFamily="2" charset="2"/>
              </a:rPr>
              <a:t> (</a:t>
            </a:r>
            <a:r>
              <a:rPr lang="nl-BE" dirty="0" err="1">
                <a:sym typeface="Wingdings" panose="05000000000000000000" pitchFamily="2" charset="2"/>
              </a:rPr>
              <a:t>hogedrempel</a:t>
            </a:r>
            <a:r>
              <a:rPr lang="nl-BE" dirty="0">
                <a:sym typeface="Wingdings" panose="05000000000000000000" pitchFamily="2" charset="2"/>
              </a:rPr>
              <a:t>) – kan in een plan maar ook beperkter zoals actiekaart Spoorwegen (zeer </a:t>
            </a:r>
            <a:r>
              <a:rPr lang="nl-BE" dirty="0" err="1">
                <a:sym typeface="Wingdings" panose="05000000000000000000" pitchFamily="2" charset="2"/>
              </a:rPr>
              <a:t>to</a:t>
            </a:r>
            <a:r>
              <a:rPr lang="nl-BE" dirty="0">
                <a:sym typeface="Wingdings" panose="05000000000000000000" pitchFamily="2" charset="2"/>
              </a:rPr>
              <a:t>-</a:t>
            </a:r>
            <a:r>
              <a:rPr lang="nl-BE" dirty="0" err="1">
                <a:sym typeface="Wingdings" panose="05000000000000000000" pitchFamily="2" charset="2"/>
              </a:rPr>
              <a:t>the</a:t>
            </a:r>
            <a:r>
              <a:rPr lang="nl-BE" dirty="0">
                <a:sym typeface="Wingdings" panose="05000000000000000000" pitchFamily="2" charset="2"/>
              </a:rPr>
              <a:t>-point, </a:t>
            </a:r>
            <a:r>
              <a:rPr lang="nl-BE" dirty="0" err="1">
                <a:sym typeface="Wingdings" panose="05000000000000000000" pitchFamily="2" charset="2"/>
              </a:rPr>
              <a:t>procesflows</a:t>
            </a:r>
            <a:r>
              <a:rPr lang="nl-BE" dirty="0">
                <a:sym typeface="Wingdings" panose="05000000000000000000" pitchFamily="2" charset="2"/>
              </a:rPr>
              <a:t>)</a:t>
            </a:r>
          </a:p>
          <a:p>
            <a:pPr marL="0" indent="0">
              <a:buFontTx/>
              <a:buNone/>
            </a:pPr>
            <a:endParaRPr lang="nl-BE" dirty="0">
              <a:sym typeface="Wingdings" panose="05000000000000000000" pitchFamily="2" charset="2"/>
            </a:endParaRPr>
          </a:p>
          <a:p>
            <a:pPr marL="0" indent="0">
              <a:buFontTx/>
              <a:buNone/>
            </a:pPr>
            <a:r>
              <a:rPr lang="nl-BE" dirty="0">
                <a:sym typeface="Wingdings" panose="05000000000000000000" pitchFamily="2" charset="2"/>
              </a:rPr>
              <a:t>Mono: per discipline (bijv. BIP, MIP, PIP, IPI) </a:t>
            </a:r>
          </a:p>
          <a:p>
            <a:pPr marL="0" indent="0">
              <a:buFontTx/>
              <a:buNone/>
            </a:pPr>
            <a:r>
              <a:rPr lang="nl-BE" dirty="0">
                <a:sym typeface="Wingdings" panose="05000000000000000000" pitchFamily="2" charset="2"/>
              </a:rPr>
              <a:t>Intern noodplan: bijv. bedrijf, instelling, school, </a:t>
            </a:r>
            <a:endParaRPr lang="nl-BE" dirty="0"/>
          </a:p>
          <a:p>
            <a:pPr marL="0" indent="0">
              <a:buFontTx/>
              <a:buNone/>
            </a:pPr>
            <a:r>
              <a:rPr lang="nl-BE" dirty="0"/>
              <a:t> </a:t>
            </a:r>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16</a:t>
            </a:fld>
            <a:endParaRPr lang="nl-BE"/>
          </a:p>
        </p:txBody>
      </p:sp>
    </p:spTree>
    <p:extLst>
      <p:ext uri="{BB962C8B-B14F-4D97-AF65-F5344CB8AC3E}">
        <p14:creationId xmlns:p14="http://schemas.microsoft.com/office/powerpoint/2010/main" val="463612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Routine kweken </a:t>
            </a:r>
            <a:r>
              <a:rPr lang="nl-BE" dirty="0">
                <a:sym typeface="Wingdings" panose="05000000000000000000" pitchFamily="2" charset="2"/>
              </a:rPr>
              <a:t> improvisatie en stress tijdens noodsituatie vermijden omdat noodplan gekend is</a:t>
            </a:r>
          </a:p>
          <a:p>
            <a:r>
              <a:rPr lang="nl-BE" dirty="0">
                <a:sym typeface="Wingdings" panose="05000000000000000000" pitchFamily="2" charset="2"/>
              </a:rPr>
              <a:t>Elkaar leren kennen maakt samenwerking gemakkelijker! </a:t>
            </a:r>
            <a:endParaRPr lang="nl-BE" dirty="0"/>
          </a:p>
        </p:txBody>
      </p:sp>
      <p:sp>
        <p:nvSpPr>
          <p:cNvPr id="4" name="Tijdelijke aanduiding voor dianummer 3"/>
          <p:cNvSpPr>
            <a:spLocks noGrp="1"/>
          </p:cNvSpPr>
          <p:nvPr>
            <p:ph type="sldNum" sz="quarter" idx="5"/>
          </p:nvPr>
        </p:nvSpPr>
        <p:spPr/>
        <p:txBody>
          <a:bodyPr/>
          <a:lstStyle/>
          <a:p>
            <a:fld id="{5EA2C3DF-50A4-4E39-8F93-1004DDFB65E0}" type="slidenum">
              <a:rPr lang="nl-BE" smtClean="0"/>
              <a:t>18</a:t>
            </a:fld>
            <a:endParaRPr lang="nl-BE"/>
          </a:p>
        </p:txBody>
      </p:sp>
    </p:spTree>
    <p:extLst>
      <p:ext uri="{BB962C8B-B14F-4D97-AF65-F5344CB8AC3E}">
        <p14:creationId xmlns:p14="http://schemas.microsoft.com/office/powerpoint/2010/main" val="3527856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Verschillende soorten oefeningen </a:t>
            </a:r>
          </a:p>
          <a:p>
            <a:r>
              <a:rPr lang="nl-BE" dirty="0"/>
              <a:t>Mengvormen zijn mogelijk</a:t>
            </a:r>
          </a:p>
          <a:p>
            <a:r>
              <a:rPr lang="nl-BE" dirty="0"/>
              <a:t>Bereikbaarheidsoefening: telefonisch oefening – neemt er iemand op en is die op de hoogte van de procedures en de te nemen stappen? </a:t>
            </a:r>
          </a:p>
          <a:p>
            <a:r>
              <a:rPr lang="nl-BE" dirty="0"/>
              <a:t>Tafeloefening: één </a:t>
            </a:r>
            <a:r>
              <a:rPr lang="nl-BE" dirty="0" err="1"/>
              <a:t>crisiscel</a:t>
            </a:r>
            <a:r>
              <a:rPr lang="nl-BE" dirty="0"/>
              <a:t> oefent bijv. de oefenrace waar het CC-Gem oefent</a:t>
            </a:r>
          </a:p>
          <a:p>
            <a:r>
              <a:rPr lang="nl-BE" dirty="0"/>
              <a:t>Zandbakoefening: meerdere crisiscellen oefenen en staan in interactie met elkaar</a:t>
            </a:r>
          </a:p>
          <a:p>
            <a:r>
              <a:rPr lang="nl-BE" dirty="0"/>
              <a:t>Terreinoefening: alles erop en eraan </a:t>
            </a:r>
          </a:p>
          <a:p>
            <a:endParaRPr lang="nl-BE" dirty="0"/>
          </a:p>
          <a:p>
            <a:r>
              <a:rPr lang="nl-BE" dirty="0"/>
              <a:t>FAREX kort belichten</a:t>
            </a:r>
          </a:p>
          <a:p>
            <a:r>
              <a:rPr lang="nl-BE" dirty="0"/>
              <a:t>- </a:t>
            </a:r>
            <a:r>
              <a:rPr lang="nl-BE" b="0" i="0" dirty="0">
                <a:solidFill>
                  <a:srgbClr val="2B2B2B"/>
                </a:solidFill>
                <a:effectLst/>
                <a:highlight>
                  <a:srgbClr val="FEFDFC"/>
                </a:highlight>
                <a:latin typeface="Nunito Sans" pitchFamily="2" charset="0"/>
              </a:rPr>
              <a:t>Een FAREX-oefening, oftewel een First Alert and Response </a:t>
            </a:r>
            <a:r>
              <a:rPr lang="nl-BE" b="0" i="0" dirty="0" err="1">
                <a:solidFill>
                  <a:srgbClr val="2B2B2B"/>
                </a:solidFill>
                <a:effectLst/>
                <a:highlight>
                  <a:srgbClr val="FEFDFC"/>
                </a:highlight>
                <a:latin typeface="Nunito Sans" pitchFamily="2" charset="0"/>
              </a:rPr>
              <a:t>Exercise</a:t>
            </a:r>
            <a:r>
              <a:rPr lang="nl-BE" b="0" i="0" dirty="0">
                <a:solidFill>
                  <a:srgbClr val="2B2B2B"/>
                </a:solidFill>
                <a:effectLst/>
                <a:highlight>
                  <a:srgbClr val="FEFDFC"/>
                </a:highlight>
                <a:latin typeface="Nunito Sans" pitchFamily="2" charset="0"/>
              </a:rPr>
              <a:t>, toetst het intern noodplan van het bedrijf aan de realiteit en test de reactiepatronen van de hulpdiensten. Daarnaast oefenen we de alarmering tussen bedrijf, de noodcentrale 112 en de hulpdiensten.</a:t>
            </a:r>
            <a:endParaRPr lang="nl-BE" dirty="0"/>
          </a:p>
          <a:p>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19</a:t>
            </a:fld>
            <a:endParaRPr lang="nl-BE"/>
          </a:p>
        </p:txBody>
      </p:sp>
    </p:spTree>
    <p:extLst>
      <p:ext uri="{BB962C8B-B14F-4D97-AF65-F5344CB8AC3E}">
        <p14:creationId xmlns:p14="http://schemas.microsoft.com/office/powerpoint/2010/main" val="4108517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Tafeloefening </a:t>
            </a:r>
          </a:p>
          <a:p>
            <a:r>
              <a:rPr lang="nl-BE" dirty="0"/>
              <a:t>Oefenrace </a:t>
            </a:r>
          </a:p>
        </p:txBody>
      </p:sp>
      <p:sp>
        <p:nvSpPr>
          <p:cNvPr id="4" name="Tijdelijke aanduiding voor dianummer 3"/>
          <p:cNvSpPr>
            <a:spLocks noGrp="1"/>
          </p:cNvSpPr>
          <p:nvPr>
            <p:ph type="sldNum" sz="quarter" idx="5"/>
          </p:nvPr>
        </p:nvSpPr>
        <p:spPr/>
        <p:txBody>
          <a:bodyPr/>
          <a:lstStyle/>
          <a:p>
            <a:fld id="{DE10993C-0286-4638-8BCC-DBCBA5F3819B}" type="slidenum">
              <a:rPr lang="nl-BE" smtClean="0"/>
              <a:t>20</a:t>
            </a:fld>
            <a:endParaRPr lang="nl-BE"/>
          </a:p>
        </p:txBody>
      </p:sp>
    </p:spTree>
    <p:extLst>
      <p:ext uri="{BB962C8B-B14F-4D97-AF65-F5344CB8AC3E}">
        <p14:creationId xmlns:p14="http://schemas.microsoft.com/office/powerpoint/2010/main" val="2050761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Zandbakoefening</a:t>
            </a:r>
          </a:p>
          <a:p>
            <a:r>
              <a:rPr lang="nl-BE" dirty="0"/>
              <a:t>ICC en CP-Ops </a:t>
            </a:r>
          </a:p>
        </p:txBody>
      </p:sp>
      <p:sp>
        <p:nvSpPr>
          <p:cNvPr id="4" name="Tijdelijke aanduiding voor dianummer 3"/>
          <p:cNvSpPr>
            <a:spLocks noGrp="1"/>
          </p:cNvSpPr>
          <p:nvPr>
            <p:ph type="sldNum" sz="quarter" idx="5"/>
          </p:nvPr>
        </p:nvSpPr>
        <p:spPr/>
        <p:txBody>
          <a:bodyPr/>
          <a:lstStyle/>
          <a:p>
            <a:fld id="{DE10993C-0286-4638-8BCC-DBCBA5F3819B}" type="slidenum">
              <a:rPr lang="nl-BE" smtClean="0"/>
              <a:t>21</a:t>
            </a:fld>
            <a:endParaRPr lang="nl-BE"/>
          </a:p>
        </p:txBody>
      </p:sp>
    </p:spTree>
    <p:extLst>
      <p:ext uri="{BB962C8B-B14F-4D97-AF65-F5344CB8AC3E}">
        <p14:creationId xmlns:p14="http://schemas.microsoft.com/office/powerpoint/2010/main" val="2830238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Terreinoefening </a:t>
            </a:r>
          </a:p>
        </p:txBody>
      </p:sp>
      <p:sp>
        <p:nvSpPr>
          <p:cNvPr id="4" name="Tijdelijke aanduiding voor dianummer 3"/>
          <p:cNvSpPr>
            <a:spLocks noGrp="1"/>
          </p:cNvSpPr>
          <p:nvPr>
            <p:ph type="sldNum" sz="quarter" idx="5"/>
          </p:nvPr>
        </p:nvSpPr>
        <p:spPr/>
        <p:txBody>
          <a:bodyPr/>
          <a:lstStyle/>
          <a:p>
            <a:fld id="{DE10993C-0286-4638-8BCC-DBCBA5F3819B}" type="slidenum">
              <a:rPr lang="nl-BE" smtClean="0"/>
              <a:t>22</a:t>
            </a:fld>
            <a:endParaRPr lang="nl-BE"/>
          </a:p>
        </p:txBody>
      </p:sp>
    </p:spTree>
    <p:extLst>
      <p:ext uri="{BB962C8B-B14F-4D97-AF65-F5344CB8AC3E}">
        <p14:creationId xmlns:p14="http://schemas.microsoft.com/office/powerpoint/2010/main" val="842118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crisisbeheer kan verschillende fases aannemen</a:t>
            </a:r>
          </a:p>
          <a:p>
            <a:r>
              <a:rPr lang="nl-BE" dirty="0"/>
              <a:t>Het bestaan van een fases op één niveau betekent niet dat er niets ondernomen kan/mag worden op andere </a:t>
            </a:r>
            <a:r>
              <a:rPr lang="nl-BE" dirty="0" err="1"/>
              <a:t>niveau’s</a:t>
            </a:r>
            <a:r>
              <a:rPr lang="nl-BE" dirty="0"/>
              <a:t> </a:t>
            </a:r>
          </a:p>
          <a:p>
            <a:pPr marL="171450" indent="-171450">
              <a:buFontTx/>
              <a:buChar char="-"/>
            </a:pPr>
            <a:r>
              <a:rPr lang="nl-BE" dirty="0"/>
              <a:t>bijv. gemeentelijke </a:t>
            </a:r>
            <a:r>
              <a:rPr lang="nl-BE" dirty="0" err="1"/>
              <a:t>crisiscel</a:t>
            </a:r>
            <a:r>
              <a:rPr lang="nl-BE" dirty="0"/>
              <a:t> bij provinciaal niveau </a:t>
            </a:r>
          </a:p>
          <a:p>
            <a:pPr marL="0" indent="0">
              <a:buFontTx/>
              <a:buNone/>
            </a:pPr>
            <a:endParaRPr lang="nl-BE" dirty="0"/>
          </a:p>
          <a:p>
            <a:pPr marL="0" indent="0">
              <a:buFontTx/>
              <a:buNone/>
            </a:pPr>
            <a:r>
              <a:rPr lang="nl-BE" dirty="0"/>
              <a:t>Coördinatiecomité vs. </a:t>
            </a:r>
            <a:r>
              <a:rPr lang="nl-BE" dirty="0" err="1"/>
              <a:t>crisiscel</a:t>
            </a:r>
            <a:r>
              <a:rPr lang="nl-BE" dirty="0"/>
              <a:t>?</a:t>
            </a:r>
          </a:p>
          <a:p>
            <a:pPr marL="0" indent="0">
              <a:buFontTx/>
              <a:buNone/>
            </a:pPr>
            <a:r>
              <a:rPr lang="nl-BE" dirty="0"/>
              <a:t>Leiding, neemt beslissingen vs. geeft uitwerking van die maatregelen op ‘lager’ niveau</a:t>
            </a:r>
          </a:p>
          <a:p>
            <a:pPr marL="0" indent="0">
              <a:buFontTx/>
              <a:buNone/>
            </a:pPr>
            <a:endParaRPr lang="nl-BE" dirty="0"/>
          </a:p>
          <a:p>
            <a:r>
              <a:rPr lang="nl-BE" dirty="0"/>
              <a:t>OPCO = onafhankelijk van andere beleidsfases, kan altijd bestaan, wordt niet “automatisch” opgeheven</a:t>
            </a:r>
          </a:p>
          <a:p>
            <a:endParaRPr lang="nl-BE" dirty="0"/>
          </a:p>
          <a:p>
            <a:r>
              <a:rPr lang="nl-BE" dirty="0"/>
              <a:t>Fases ook op te delen in: </a:t>
            </a:r>
          </a:p>
          <a:p>
            <a:r>
              <a:rPr lang="nl-BE" dirty="0"/>
              <a:t>OPCO = operationeel</a:t>
            </a:r>
          </a:p>
          <a:p>
            <a:r>
              <a:rPr lang="nl-BE" dirty="0"/>
              <a:t>Gem, </a:t>
            </a:r>
            <a:r>
              <a:rPr lang="nl-BE" dirty="0" err="1"/>
              <a:t>prov</a:t>
            </a:r>
            <a:r>
              <a:rPr lang="nl-BE" dirty="0"/>
              <a:t>, </a:t>
            </a:r>
            <a:r>
              <a:rPr lang="nl-BE" dirty="0" err="1"/>
              <a:t>fed</a:t>
            </a:r>
            <a:r>
              <a:rPr lang="nl-BE" dirty="0"/>
              <a:t> = beleid </a:t>
            </a:r>
          </a:p>
          <a:p>
            <a:endParaRPr lang="nl-BE" dirty="0"/>
          </a:p>
          <a:p>
            <a:endParaRPr lang="nl-BE" dirty="0"/>
          </a:p>
        </p:txBody>
      </p:sp>
      <p:sp>
        <p:nvSpPr>
          <p:cNvPr id="4" name="Tijdelijke aanduiding voor dianummer 3"/>
          <p:cNvSpPr>
            <a:spLocks noGrp="1"/>
          </p:cNvSpPr>
          <p:nvPr>
            <p:ph type="sldNum" sz="quarter" idx="5"/>
          </p:nvPr>
        </p:nvSpPr>
        <p:spPr/>
        <p:txBody>
          <a:bodyPr/>
          <a:lstStyle/>
          <a:p>
            <a:fld id="{FC1918C0-85C0-4029-B342-6D1C225FECD5}" type="slidenum">
              <a:rPr lang="nl-BE" smtClean="0"/>
              <a:t>28</a:t>
            </a:fld>
            <a:endParaRPr lang="nl-BE"/>
          </a:p>
        </p:txBody>
      </p:sp>
    </p:spTree>
    <p:extLst>
      <p:ext uri="{BB962C8B-B14F-4D97-AF65-F5344CB8AC3E}">
        <p14:creationId xmlns:p14="http://schemas.microsoft.com/office/powerpoint/2010/main" val="3317682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Sinds 2023 hebben gemeenten en steden permanentienummers</a:t>
            </a:r>
          </a:p>
          <a:p>
            <a:r>
              <a:rPr lang="nl-BE" dirty="0"/>
              <a:t>- Het permanentiesysteem dient ervoor te zorgen dat er per functie steeds iemand rechtstreeks bereikt kan worden</a:t>
            </a:r>
          </a:p>
          <a:p>
            <a:r>
              <a:rPr lang="nl-BE" dirty="0"/>
              <a:t>Deze worden gebruikt bij het afkondigen van een fase en om te informeren tijdens een noodsituatie </a:t>
            </a:r>
          </a:p>
          <a:p>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31</a:t>
            </a:fld>
            <a:endParaRPr lang="nl-BE"/>
          </a:p>
        </p:txBody>
      </p:sp>
    </p:spTree>
    <p:extLst>
      <p:ext uri="{BB962C8B-B14F-4D97-AF65-F5344CB8AC3E}">
        <p14:creationId xmlns:p14="http://schemas.microsoft.com/office/powerpoint/2010/main" val="4136158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noodsituatie is zodanig groot dat er op beleidsniveau coördinatie nodig is = gemeentelijke fase, op aanrader van de Dir-CP-Ops </a:t>
            </a:r>
          </a:p>
          <a:p>
            <a:r>
              <a:rPr lang="nl-BE" dirty="0"/>
              <a:t>Procedures hoe de leden van het CC gem op te roepen en hoe de crisisruimte te organiseren  staat omschreven in jullie ANIP</a:t>
            </a:r>
          </a:p>
          <a:p>
            <a:endParaRPr lang="nl-BE" dirty="0"/>
          </a:p>
          <a:p>
            <a:r>
              <a:rPr lang="nl-BE" dirty="0"/>
              <a:t>Beleidsadviseur: </a:t>
            </a:r>
            <a:r>
              <a:rPr lang="nl-BE" b="0" i="0" dirty="0">
                <a:solidFill>
                  <a:srgbClr val="000000"/>
                </a:solidFill>
                <a:effectLst/>
                <a:highlight>
                  <a:srgbClr val="FFFFFF"/>
                </a:highlight>
                <a:latin typeface="Calibri" panose="020F0502020204030204" pitchFamily="34" charset="0"/>
              </a:rPr>
              <a:t>De NPC heeft als opdracht de voorzitter van het CC inhoudelijk te ondersteunen en het proces te bewaken. De voornaamste taken zijn het oproepen van de leden van het CC,  het bewaken van het de werkafspraken, vergaderdiscipline en vergaderklok, het respecteren van het IBOBBO-model en ervoor zorgen dat de focus van het overleg op beleidskwesties ligt.</a:t>
            </a:r>
            <a:endParaRPr lang="nl-BE" dirty="0"/>
          </a:p>
          <a:p>
            <a:endParaRPr lang="nl-BE" dirty="0"/>
          </a:p>
          <a:p>
            <a:r>
              <a:rPr lang="nl-BE" dirty="0" err="1"/>
              <a:t>Info.mangament</a:t>
            </a:r>
            <a:r>
              <a:rPr lang="nl-BE" dirty="0"/>
              <a:t>: </a:t>
            </a:r>
            <a:r>
              <a:rPr lang="nl-BE" b="0" i="0" dirty="0">
                <a:solidFill>
                  <a:srgbClr val="000000"/>
                </a:solidFill>
                <a:effectLst/>
                <a:highlight>
                  <a:srgbClr val="FFFFFF"/>
                </a:highlight>
                <a:latin typeface="Calibri" panose="020F0502020204030204" pitchFamily="34" charset="0"/>
              </a:rPr>
              <a:t>De informatiemanager verzekert de informatiedoorstroming tijdens crisisbeheer. Taken die tot deze rol behoren kunnen de volgende zijn: partners informeren, statusbord invullen, bijhouden van het nationaal veiligheidsplatform, aanvullen van kaartmateriaal, een logboek invullen en data verzamelen en omzetten naar informatie. </a:t>
            </a:r>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33</a:t>
            </a:fld>
            <a:endParaRPr lang="nl-BE"/>
          </a:p>
        </p:txBody>
      </p:sp>
    </p:spTree>
    <p:extLst>
      <p:ext uri="{BB962C8B-B14F-4D97-AF65-F5344CB8AC3E}">
        <p14:creationId xmlns:p14="http://schemas.microsoft.com/office/powerpoint/2010/main" val="2038390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Ook voor D5</a:t>
            </a:r>
          </a:p>
          <a:p>
            <a:pPr marL="171450" indent="-171450">
              <a:buFontTx/>
              <a:buChar char="-"/>
            </a:pPr>
            <a:r>
              <a:rPr lang="nl-BE" dirty="0"/>
              <a:t>DNC</a:t>
            </a:r>
          </a:p>
          <a:p>
            <a:pPr marL="171450" indent="-171450">
              <a:buFontTx/>
              <a:buChar char="-"/>
            </a:pPr>
            <a:r>
              <a:rPr lang="nl-BE" dirty="0"/>
              <a:t>Team D5</a:t>
            </a:r>
          </a:p>
          <a:p>
            <a:pPr marL="171450" indent="-171450">
              <a:buFontTx/>
              <a:buChar char="-"/>
            </a:pPr>
            <a:r>
              <a:rPr lang="nl-BE" dirty="0"/>
              <a:t>Via </a:t>
            </a:r>
            <a:r>
              <a:rPr lang="nl-BE" dirty="0" err="1"/>
              <a:t>permnr</a:t>
            </a:r>
            <a:r>
              <a:rPr lang="nl-BE" dirty="0"/>
              <a:t> FDG</a:t>
            </a:r>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34</a:t>
            </a:fld>
            <a:endParaRPr lang="nl-BE"/>
          </a:p>
        </p:txBody>
      </p:sp>
    </p:spTree>
    <p:extLst>
      <p:ext uri="{BB962C8B-B14F-4D97-AF65-F5344CB8AC3E}">
        <p14:creationId xmlns:p14="http://schemas.microsoft.com/office/powerpoint/2010/main" val="2299101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Stramien is gekend bij disciplines – brengt structuur, belangrijk dat de voorzitter deze aanhoudt </a:t>
            </a:r>
          </a:p>
          <a:p>
            <a:r>
              <a:rPr lang="nl-BE" dirty="0"/>
              <a:t>BOB = overleg, BOI = individueel </a:t>
            </a:r>
          </a:p>
          <a:p>
            <a:r>
              <a:rPr lang="nl-BE" dirty="0" err="1"/>
              <a:t>Infogaring</a:t>
            </a:r>
            <a:r>
              <a:rPr lang="nl-BE" dirty="0"/>
              <a:t> = elke discipline (en BM) verkrijgen van hun backoffice/persoon op terrein info</a:t>
            </a:r>
          </a:p>
          <a:p>
            <a:r>
              <a:rPr lang="nl-BE" dirty="0"/>
              <a:t>Beeldvorming: BM start met </a:t>
            </a:r>
            <a:r>
              <a:rPr lang="nl-BE" dirty="0" err="1"/>
              <a:t>multi</a:t>
            </a:r>
            <a:r>
              <a:rPr lang="nl-BE" dirty="0"/>
              <a:t> (verkregen v Dir-CP-Ops), elke discipline vult aan met monodisciplinaire info aan tafel </a:t>
            </a:r>
            <a:r>
              <a:rPr lang="nl-BE" dirty="0">
                <a:sym typeface="Wingdings" panose="05000000000000000000" pitchFamily="2" charset="2"/>
              </a:rPr>
              <a:t> vormen een gemeenschappelijk beeld</a:t>
            </a:r>
          </a:p>
          <a:p>
            <a:r>
              <a:rPr lang="nl-BE" dirty="0" err="1">
                <a:sym typeface="Wingdings" panose="05000000000000000000" pitchFamily="2" charset="2"/>
              </a:rPr>
              <a:t>Obv</a:t>
            </a:r>
            <a:r>
              <a:rPr lang="nl-BE" dirty="0">
                <a:sym typeface="Wingdings" panose="05000000000000000000" pitchFamily="2" charset="2"/>
              </a:rPr>
              <a:t> gem gedeeld beeld  oordeelvorming: waar liggen de prioriteiten, waar moeten we nog aan denken  besluitvorming: wat doen we en wie doet het  bevelen &amp; opvolging  nieuwe informatie </a:t>
            </a:r>
          </a:p>
          <a:p>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35</a:t>
            </a:fld>
            <a:endParaRPr lang="nl-BE"/>
          </a:p>
        </p:txBody>
      </p:sp>
    </p:spTree>
    <p:extLst>
      <p:ext uri="{BB962C8B-B14F-4D97-AF65-F5344CB8AC3E}">
        <p14:creationId xmlns:p14="http://schemas.microsoft.com/office/powerpoint/2010/main" val="1555944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Om het overleg zo efficiënt mogelijk te laten voorlopen – voorkomt “stoorzenders” </a:t>
            </a:r>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36</a:t>
            </a:fld>
            <a:endParaRPr lang="nl-BE"/>
          </a:p>
        </p:txBody>
      </p:sp>
    </p:spTree>
    <p:extLst>
      <p:ext uri="{BB962C8B-B14F-4D97-AF65-F5344CB8AC3E}">
        <p14:creationId xmlns:p14="http://schemas.microsoft.com/office/powerpoint/2010/main" val="1717027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Vergadering verloopt volgens vergaderklok die afgestemd is met de CP-Ops, je zorgt ervoor dat je op hetzelfde moment in ‘pauze’ zit </a:t>
            </a:r>
          </a:p>
          <a:p>
            <a:r>
              <a:rPr lang="nl-BE" dirty="0"/>
              <a:t>Vergaderklok: BOB = overleg, BOI = individueel </a:t>
            </a:r>
          </a:p>
          <a:p>
            <a:r>
              <a:rPr lang="nl-BE" dirty="0"/>
              <a:t>Na overleg: nieuwe tijdstip afspreken </a:t>
            </a:r>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37</a:t>
            </a:fld>
            <a:endParaRPr lang="nl-BE"/>
          </a:p>
        </p:txBody>
      </p:sp>
    </p:spTree>
    <p:extLst>
      <p:ext uri="{BB962C8B-B14F-4D97-AF65-F5344CB8AC3E}">
        <p14:creationId xmlns:p14="http://schemas.microsoft.com/office/powerpoint/2010/main" val="3251106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i="0" dirty="0">
                <a:solidFill>
                  <a:srgbClr val="000000"/>
                </a:solidFill>
                <a:effectLst/>
                <a:highlight>
                  <a:srgbClr val="FFFFFF"/>
                </a:highlight>
                <a:latin typeface="Calibri" panose="020F0502020204030204" pitchFamily="34" charset="0"/>
              </a:rPr>
              <a:t>De informatiemanager verzekert de informatiedoorstroming tijdens crisisbeheer. Taken die tot deze rol behoren kunnen de volgende zijn: partners informeren, statusbord invullen, bijhouden van het nationaal veiligheidsplatform, aanvullen van kaartmateriaal, een logboek invullen en data verzamelen en omzetten naar informatie. </a:t>
            </a:r>
            <a:endParaRPr lang="nl-BE" dirty="0"/>
          </a:p>
          <a:p>
            <a:endParaRPr lang="nl-BE" dirty="0"/>
          </a:p>
          <a:p>
            <a:r>
              <a:rPr lang="nl-BE" dirty="0"/>
              <a:t>Hierbij wordt de uit te wisselen informatie zo compact mogelijk geformuleerd. Informatie heeft betrekking op de feiten in verband met de situatie, de acties die men vanuit de discipline reeds uitvoerde en de noden waaraan nog moet beantwoord worden. Zo wordt een vlot overleg gegarandeerd en kunnen de verantwoordelijken van iedere discipline zo snel mogelijk terug naar het terrein om er verdere acties te ondernemen</a:t>
            </a:r>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38</a:t>
            </a:fld>
            <a:endParaRPr lang="nl-BE"/>
          </a:p>
        </p:txBody>
      </p:sp>
    </p:spTree>
    <p:extLst>
      <p:ext uri="{BB962C8B-B14F-4D97-AF65-F5344CB8AC3E}">
        <p14:creationId xmlns:p14="http://schemas.microsoft.com/office/powerpoint/2010/main" val="3443831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39</a:t>
            </a:fld>
            <a:endParaRPr lang="nl-BE"/>
          </a:p>
        </p:txBody>
      </p:sp>
    </p:spTree>
    <p:extLst>
      <p:ext uri="{BB962C8B-B14F-4D97-AF65-F5344CB8AC3E}">
        <p14:creationId xmlns:p14="http://schemas.microsoft.com/office/powerpoint/2010/main" val="1463030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40</a:t>
            </a:fld>
            <a:endParaRPr lang="nl-BE"/>
          </a:p>
        </p:txBody>
      </p:sp>
    </p:spTree>
    <p:extLst>
      <p:ext uri="{BB962C8B-B14F-4D97-AF65-F5344CB8AC3E}">
        <p14:creationId xmlns:p14="http://schemas.microsoft.com/office/powerpoint/2010/main" val="3743079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42</a:t>
            </a:fld>
            <a:endParaRPr lang="en-GB"/>
          </a:p>
        </p:txBody>
      </p:sp>
    </p:spTree>
    <p:extLst>
      <p:ext uri="{BB962C8B-B14F-4D97-AF65-F5344CB8AC3E}">
        <p14:creationId xmlns:p14="http://schemas.microsoft.com/office/powerpoint/2010/main" val="1457549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43</a:t>
            </a:fld>
            <a:endParaRPr lang="en-GB"/>
          </a:p>
        </p:txBody>
      </p:sp>
    </p:spTree>
    <p:extLst>
      <p:ext uri="{BB962C8B-B14F-4D97-AF65-F5344CB8AC3E}">
        <p14:creationId xmlns:p14="http://schemas.microsoft.com/office/powerpoint/2010/main" val="1920694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44</a:t>
            </a:fld>
            <a:endParaRPr lang="en-GB"/>
          </a:p>
        </p:txBody>
      </p:sp>
    </p:spTree>
    <p:extLst>
      <p:ext uri="{BB962C8B-B14F-4D97-AF65-F5344CB8AC3E}">
        <p14:creationId xmlns:p14="http://schemas.microsoft.com/office/powerpoint/2010/main" val="2590194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45</a:t>
            </a:fld>
            <a:endParaRPr lang="en-GB"/>
          </a:p>
        </p:txBody>
      </p:sp>
    </p:spTree>
    <p:extLst>
      <p:ext uri="{BB962C8B-B14F-4D97-AF65-F5344CB8AC3E}">
        <p14:creationId xmlns:p14="http://schemas.microsoft.com/office/powerpoint/2010/main" val="1447253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46</a:t>
            </a:fld>
            <a:endParaRPr lang="en-GB"/>
          </a:p>
        </p:txBody>
      </p:sp>
    </p:spTree>
    <p:extLst>
      <p:ext uri="{BB962C8B-B14F-4D97-AF65-F5344CB8AC3E}">
        <p14:creationId xmlns:p14="http://schemas.microsoft.com/office/powerpoint/2010/main" val="3356820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BE"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47</a:t>
            </a:fld>
            <a:endParaRPr lang="en-GB"/>
          </a:p>
        </p:txBody>
      </p:sp>
    </p:spTree>
    <p:extLst>
      <p:ext uri="{BB962C8B-B14F-4D97-AF65-F5344CB8AC3E}">
        <p14:creationId xmlns:p14="http://schemas.microsoft.com/office/powerpoint/2010/main" val="38280377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A47F59D-689A-6943-8B01-40848329D8EC}" type="slidenum">
              <a:rPr lang="en-GB" smtClean="0"/>
              <a:t>48</a:t>
            </a:fld>
            <a:endParaRPr lang="en-GB"/>
          </a:p>
        </p:txBody>
      </p:sp>
    </p:spTree>
    <p:extLst>
      <p:ext uri="{BB962C8B-B14F-4D97-AF65-F5344CB8AC3E}">
        <p14:creationId xmlns:p14="http://schemas.microsoft.com/office/powerpoint/2010/main" val="1415108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E10993C-0286-4638-8BCC-DBCBA5F3819B}" type="slidenum">
              <a:rPr lang="nl-BE" smtClean="0"/>
              <a:t>50</a:t>
            </a:fld>
            <a:endParaRPr lang="nl-BE"/>
          </a:p>
        </p:txBody>
      </p:sp>
    </p:spTree>
    <p:extLst>
      <p:ext uri="{BB962C8B-B14F-4D97-AF65-F5344CB8AC3E}">
        <p14:creationId xmlns:p14="http://schemas.microsoft.com/office/powerpoint/2010/main" val="36572587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Profiel is altijd gelinkt aan één persoon </a:t>
            </a:r>
          </a:p>
          <a:p>
            <a:r>
              <a:rPr lang="nl-BE" dirty="0"/>
              <a:t>Rollen zijn niet noodzakelijk, toegangen wel </a:t>
            </a:r>
          </a:p>
        </p:txBody>
      </p:sp>
      <p:sp>
        <p:nvSpPr>
          <p:cNvPr id="4" name="Tijdelijke aanduiding voor dianummer 3"/>
          <p:cNvSpPr>
            <a:spLocks noGrp="1"/>
          </p:cNvSpPr>
          <p:nvPr>
            <p:ph type="sldNum" sz="quarter" idx="5"/>
          </p:nvPr>
        </p:nvSpPr>
        <p:spPr/>
        <p:txBody>
          <a:bodyPr/>
          <a:lstStyle/>
          <a:p>
            <a:fld id="{C1448F63-83BB-41D0-A83C-426CECC38AE9}" type="slidenum">
              <a:rPr lang="nl-BE" smtClean="0"/>
              <a:t>51</a:t>
            </a:fld>
            <a:endParaRPr lang="nl-BE"/>
          </a:p>
        </p:txBody>
      </p:sp>
    </p:spTree>
    <p:extLst>
      <p:ext uri="{BB962C8B-B14F-4D97-AF65-F5344CB8AC3E}">
        <p14:creationId xmlns:p14="http://schemas.microsoft.com/office/powerpoint/2010/main" val="1785596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9202FDE-633B-4752-BC1D-29087512F75C}" type="slidenum">
              <a:rPr lang="nl-BE" smtClean="0"/>
              <a:t>59</a:t>
            </a:fld>
            <a:endParaRPr lang="nl-BE"/>
          </a:p>
        </p:txBody>
      </p:sp>
    </p:spTree>
    <p:extLst>
      <p:ext uri="{BB962C8B-B14F-4D97-AF65-F5344CB8AC3E}">
        <p14:creationId xmlns:p14="http://schemas.microsoft.com/office/powerpoint/2010/main" val="31057406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9202FDE-633B-4752-BC1D-29087512F75C}" type="slidenum">
              <a:rPr lang="nl-BE" smtClean="0"/>
              <a:t>60</a:t>
            </a:fld>
            <a:endParaRPr lang="nl-BE"/>
          </a:p>
        </p:txBody>
      </p:sp>
    </p:spTree>
    <p:extLst>
      <p:ext uri="{BB962C8B-B14F-4D97-AF65-F5344CB8AC3E}">
        <p14:creationId xmlns:p14="http://schemas.microsoft.com/office/powerpoint/2010/main" val="8721608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9202FDE-633B-4752-BC1D-29087512F75C}" type="slidenum">
              <a:rPr lang="nl-BE" smtClean="0"/>
              <a:t>61</a:t>
            </a:fld>
            <a:endParaRPr lang="nl-BE"/>
          </a:p>
        </p:txBody>
      </p:sp>
    </p:spTree>
    <p:extLst>
      <p:ext uri="{BB962C8B-B14F-4D97-AF65-F5344CB8AC3E}">
        <p14:creationId xmlns:p14="http://schemas.microsoft.com/office/powerpoint/2010/main" val="14947126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9202FDE-633B-4752-BC1D-29087512F75C}" type="slidenum">
              <a:rPr lang="nl-BE" smtClean="0"/>
              <a:t>62</a:t>
            </a:fld>
            <a:endParaRPr lang="nl-BE"/>
          </a:p>
        </p:txBody>
      </p:sp>
    </p:spTree>
    <p:extLst>
      <p:ext uri="{BB962C8B-B14F-4D97-AF65-F5344CB8AC3E}">
        <p14:creationId xmlns:p14="http://schemas.microsoft.com/office/powerpoint/2010/main" val="28388597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E15CB72D-01C4-40B6-AA1F-75586480FCB5}" type="slidenum">
              <a:rPr lang="nl-BE" smtClean="0"/>
              <a:t>63</a:t>
            </a:fld>
            <a:endParaRPr lang="nl-BE"/>
          </a:p>
        </p:txBody>
      </p:sp>
    </p:spTree>
    <p:extLst>
      <p:ext uri="{BB962C8B-B14F-4D97-AF65-F5344CB8AC3E}">
        <p14:creationId xmlns:p14="http://schemas.microsoft.com/office/powerpoint/2010/main" val="11463435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497B49BF-F390-4B3A-A083-D666A4BBC595}" type="slidenum">
              <a:rPr lang="nl-BE" smtClean="0"/>
              <a:t>64</a:t>
            </a:fld>
            <a:endParaRPr lang="nl-BE"/>
          </a:p>
        </p:txBody>
      </p:sp>
    </p:spTree>
    <p:extLst>
      <p:ext uri="{BB962C8B-B14F-4D97-AF65-F5344CB8AC3E}">
        <p14:creationId xmlns:p14="http://schemas.microsoft.com/office/powerpoint/2010/main" val="5217004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EDD3CBE7-918D-4F0A-B9CE-F676ED038738}" type="slidenum">
              <a:rPr lang="nl-BE" smtClean="0"/>
              <a:t>65</a:t>
            </a:fld>
            <a:endParaRPr lang="nl-BE"/>
          </a:p>
        </p:txBody>
      </p:sp>
    </p:spTree>
    <p:extLst>
      <p:ext uri="{BB962C8B-B14F-4D97-AF65-F5344CB8AC3E}">
        <p14:creationId xmlns:p14="http://schemas.microsoft.com/office/powerpoint/2010/main" val="23643752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11" name="Afbeelding 10" descr="Afbeelding met tekst, illustratie&#10;&#10;Automatisch gegenereerde beschrijving">
            <a:extLst>
              <a:ext uri="{FF2B5EF4-FFF2-40B4-BE49-F238E27FC236}">
                <a16:creationId xmlns:a16="http://schemas.microsoft.com/office/drawing/2014/main" id="{DCC15198-8386-441D-9B05-80B0CA68A4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200"/>
            <a:ext cx="12192000" cy="6860032"/>
          </a:xfrm>
          <a:prstGeom prst="rect">
            <a:avLst/>
          </a:prstGeom>
        </p:spPr>
      </p:pic>
      <p:sp>
        <p:nvSpPr>
          <p:cNvPr id="14" name="Titel 1">
            <a:extLst>
              <a:ext uri="{FF2B5EF4-FFF2-40B4-BE49-F238E27FC236}">
                <a16:creationId xmlns:a16="http://schemas.microsoft.com/office/drawing/2014/main" id="{513DA51E-7B9B-480D-A445-DA9B2D62F276}"/>
              </a:ext>
            </a:extLst>
          </p:cNvPr>
          <p:cNvSpPr>
            <a:spLocks noGrp="1"/>
          </p:cNvSpPr>
          <p:nvPr>
            <p:ph type="ctrTitle" hasCustomPrompt="1"/>
          </p:nvPr>
        </p:nvSpPr>
        <p:spPr>
          <a:xfrm>
            <a:off x="538386" y="2701689"/>
            <a:ext cx="4050706" cy="1540079"/>
          </a:xfrm>
          <a:prstGeom prst="rect">
            <a:avLst/>
          </a:prstGeom>
        </p:spPr>
        <p:txBody>
          <a:bodyPr anchor="b">
            <a:normAutofit/>
          </a:bodyPr>
          <a:lstStyle>
            <a:lvl1pPr algn="ctr">
              <a:defRPr sz="5400" i="0">
                <a:solidFill>
                  <a:srgbClr val="383838"/>
                </a:solidFill>
                <a:latin typeface="Metropolis Black" panose="00000A00000000000000" pitchFamily="2" charset="0"/>
              </a:defRPr>
            </a:lvl1pPr>
          </a:lstStyle>
          <a:p>
            <a:r>
              <a:rPr lang="nl-BE" dirty="0"/>
              <a:t>Welkom!</a:t>
            </a:r>
          </a:p>
        </p:txBody>
      </p:sp>
      <p:sp>
        <p:nvSpPr>
          <p:cNvPr id="15" name="Ondertitel 2">
            <a:extLst>
              <a:ext uri="{FF2B5EF4-FFF2-40B4-BE49-F238E27FC236}">
                <a16:creationId xmlns:a16="http://schemas.microsoft.com/office/drawing/2014/main" id="{670E1BA2-B02B-4E5B-9096-07738C10D00B}"/>
              </a:ext>
            </a:extLst>
          </p:cNvPr>
          <p:cNvSpPr>
            <a:spLocks noGrp="1"/>
          </p:cNvSpPr>
          <p:nvPr>
            <p:ph type="subTitle" idx="1" hasCustomPrompt="1"/>
          </p:nvPr>
        </p:nvSpPr>
        <p:spPr>
          <a:xfrm>
            <a:off x="538386" y="4685235"/>
            <a:ext cx="4050706" cy="1331003"/>
          </a:xfrm>
          <a:prstGeom prst="rect">
            <a:avLst/>
          </a:prstGeom>
        </p:spPr>
        <p:txBody>
          <a:bodyPr>
            <a:noAutofit/>
          </a:bodyPr>
          <a:lstStyle>
            <a:lvl1pPr marL="0" indent="0" algn="ctr">
              <a:buNone/>
              <a:defRPr sz="4000">
                <a:solidFill>
                  <a:srgbClr val="383838"/>
                </a:solidFill>
                <a:latin typeface="Metropolis Light" panose="000004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err="1"/>
              <a:t>Lorem</a:t>
            </a:r>
            <a:r>
              <a:rPr lang="nl-NL" dirty="0"/>
              <a:t> </a:t>
            </a:r>
            <a:r>
              <a:rPr lang="nl-NL" dirty="0" err="1"/>
              <a:t>ipsum</a:t>
            </a:r>
            <a:r>
              <a:rPr lang="nl-NL" dirty="0"/>
              <a:t> </a:t>
            </a:r>
          </a:p>
          <a:p>
            <a:r>
              <a:rPr lang="nl-NL" dirty="0" err="1"/>
              <a:t>dolor</a:t>
            </a:r>
            <a:r>
              <a:rPr lang="nl-NL" dirty="0"/>
              <a:t> </a:t>
            </a:r>
            <a:r>
              <a:rPr lang="nl-NL" dirty="0" err="1"/>
              <a:t>sit</a:t>
            </a:r>
            <a:r>
              <a:rPr lang="nl-NL" dirty="0"/>
              <a:t> </a:t>
            </a:r>
            <a:r>
              <a:rPr lang="nl-NL" dirty="0" err="1"/>
              <a:t>amet</a:t>
            </a:r>
            <a:endParaRPr lang="nl-BE" dirty="0"/>
          </a:p>
        </p:txBody>
      </p:sp>
      <p:pic>
        <p:nvPicPr>
          <p:cNvPr id="16" name="Afbeelding 15">
            <a:extLst>
              <a:ext uri="{FF2B5EF4-FFF2-40B4-BE49-F238E27FC236}">
                <a16:creationId xmlns:a16="http://schemas.microsoft.com/office/drawing/2014/main" id="{07E6C8F0-EC51-4491-BAB7-9C412000D26F}"/>
              </a:ext>
            </a:extLst>
          </p:cNvPr>
          <p:cNvPicPr>
            <a:picLocks noChangeAspect="1"/>
          </p:cNvPicPr>
          <p:nvPr userDrawn="1"/>
        </p:nvPicPr>
        <p:blipFill>
          <a:blip r:embed="rId3">
            <a:alphaModFix/>
            <a:extLst>
              <a:ext uri="{28A0092B-C50C-407E-A947-70E740481C1C}">
                <a14:useLocalDpi xmlns:a14="http://schemas.microsoft.com/office/drawing/2010/main" val="0"/>
              </a:ext>
            </a:extLst>
          </a:blip>
          <a:stretch>
            <a:fillRect/>
          </a:stretch>
        </p:blipFill>
        <p:spPr>
          <a:xfrm>
            <a:off x="915111" y="643968"/>
            <a:ext cx="1284686" cy="1622800"/>
          </a:xfrm>
          <a:prstGeom prst="rect">
            <a:avLst/>
          </a:prstGeom>
        </p:spPr>
      </p:pic>
      <p:sp>
        <p:nvSpPr>
          <p:cNvPr id="7" name="Tijdelijke aanduiding voor dianummer 5">
            <a:extLst>
              <a:ext uri="{FF2B5EF4-FFF2-40B4-BE49-F238E27FC236}">
                <a16:creationId xmlns:a16="http://schemas.microsoft.com/office/drawing/2014/main" id="{0882B9A5-0CAC-4EF6-89DF-778B6D1B45F9}"/>
              </a:ext>
            </a:extLst>
          </p:cNvPr>
          <p:cNvSpPr>
            <a:spLocks noGrp="1"/>
          </p:cNvSpPr>
          <p:nvPr>
            <p:ph type="sldNum" sz="quarter" idx="12"/>
          </p:nvPr>
        </p:nvSpPr>
        <p:spPr>
          <a:xfrm>
            <a:off x="11222182" y="6356349"/>
            <a:ext cx="484146" cy="365125"/>
          </a:xfrm>
          <a:prstGeom prst="rect">
            <a:avLst/>
          </a:prstGeom>
        </p:spPr>
        <p:txBody>
          <a:bodyPr/>
          <a:lstStyle>
            <a:lvl1pPr>
              <a:defRPr sz="900" b="1">
                <a:solidFill>
                  <a:schemeClr val="tx1"/>
                </a:solidFill>
                <a:latin typeface="Gotham Bold" panose="02000504050000020004" pitchFamily="2" charset="0"/>
              </a:defRPr>
            </a:lvl1pPr>
          </a:lstStyle>
          <a:p>
            <a:fld id="{330FA06F-6210-4F65-9FD7-F3DB4BB399B2}" type="slidenum">
              <a:rPr lang="nl-BE" smtClean="0"/>
              <a:pPr/>
              <a:t>‹nr.›</a:t>
            </a:fld>
            <a:endParaRPr lang="nl-BE" dirty="0"/>
          </a:p>
        </p:txBody>
      </p:sp>
    </p:spTree>
    <p:extLst>
      <p:ext uri="{BB962C8B-B14F-4D97-AF65-F5344CB8AC3E}">
        <p14:creationId xmlns:p14="http://schemas.microsoft.com/office/powerpoint/2010/main" val="277961977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_alternatief">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D3C6E2AB-0D43-4EE1-A957-632E87BBAC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0" y="0"/>
            <a:ext cx="12188388" cy="6858000"/>
          </a:xfrm>
          <a:prstGeom prst="rect">
            <a:avLst/>
          </a:prstGeom>
        </p:spPr>
      </p:pic>
      <p:sp>
        <p:nvSpPr>
          <p:cNvPr id="11" name="Titel 1">
            <a:extLst>
              <a:ext uri="{FF2B5EF4-FFF2-40B4-BE49-F238E27FC236}">
                <a16:creationId xmlns:a16="http://schemas.microsoft.com/office/drawing/2014/main" id="{592988A6-C3E3-4479-85FE-220CCAED2616}"/>
              </a:ext>
            </a:extLst>
          </p:cNvPr>
          <p:cNvSpPr>
            <a:spLocks noGrp="1"/>
          </p:cNvSpPr>
          <p:nvPr>
            <p:ph type="ctrTitle" hasCustomPrompt="1"/>
          </p:nvPr>
        </p:nvSpPr>
        <p:spPr>
          <a:xfrm>
            <a:off x="538386" y="2701689"/>
            <a:ext cx="4050706" cy="1540079"/>
          </a:xfrm>
          <a:prstGeom prst="rect">
            <a:avLst/>
          </a:prstGeom>
        </p:spPr>
        <p:txBody>
          <a:bodyPr anchor="b">
            <a:normAutofit/>
          </a:bodyPr>
          <a:lstStyle>
            <a:lvl1pPr algn="ctr">
              <a:defRPr sz="5400" i="0">
                <a:solidFill>
                  <a:srgbClr val="383838"/>
                </a:solidFill>
                <a:latin typeface="Metropolis Black" panose="00000A00000000000000" pitchFamily="2" charset="0"/>
              </a:defRPr>
            </a:lvl1pPr>
          </a:lstStyle>
          <a:p>
            <a:r>
              <a:rPr lang="nl-BE" dirty="0"/>
              <a:t>Welkom!</a:t>
            </a:r>
          </a:p>
        </p:txBody>
      </p:sp>
      <p:sp>
        <p:nvSpPr>
          <p:cNvPr id="12" name="Ondertitel 2">
            <a:extLst>
              <a:ext uri="{FF2B5EF4-FFF2-40B4-BE49-F238E27FC236}">
                <a16:creationId xmlns:a16="http://schemas.microsoft.com/office/drawing/2014/main" id="{8800052E-BB59-4951-A1A0-9291E5078DF2}"/>
              </a:ext>
            </a:extLst>
          </p:cNvPr>
          <p:cNvSpPr>
            <a:spLocks noGrp="1"/>
          </p:cNvSpPr>
          <p:nvPr>
            <p:ph type="subTitle" idx="1" hasCustomPrompt="1"/>
          </p:nvPr>
        </p:nvSpPr>
        <p:spPr>
          <a:xfrm>
            <a:off x="538386" y="4685235"/>
            <a:ext cx="4050706" cy="1331003"/>
          </a:xfrm>
          <a:prstGeom prst="rect">
            <a:avLst/>
          </a:prstGeom>
        </p:spPr>
        <p:txBody>
          <a:bodyPr>
            <a:noAutofit/>
          </a:bodyPr>
          <a:lstStyle>
            <a:lvl1pPr marL="0" indent="0" algn="ctr">
              <a:buNone/>
              <a:defRPr sz="4000">
                <a:solidFill>
                  <a:srgbClr val="383838"/>
                </a:solidFill>
                <a:latin typeface="Metropolis Light" panose="000004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err="1"/>
              <a:t>Lorem</a:t>
            </a:r>
            <a:r>
              <a:rPr lang="nl-NL" dirty="0"/>
              <a:t> </a:t>
            </a:r>
            <a:r>
              <a:rPr lang="nl-NL" dirty="0" err="1"/>
              <a:t>ipsum</a:t>
            </a:r>
            <a:r>
              <a:rPr lang="nl-NL" dirty="0"/>
              <a:t> </a:t>
            </a:r>
          </a:p>
          <a:p>
            <a:r>
              <a:rPr lang="nl-NL" dirty="0" err="1"/>
              <a:t>dolor</a:t>
            </a:r>
            <a:r>
              <a:rPr lang="nl-NL" dirty="0"/>
              <a:t> </a:t>
            </a:r>
            <a:r>
              <a:rPr lang="nl-NL" dirty="0" err="1"/>
              <a:t>sit</a:t>
            </a:r>
            <a:r>
              <a:rPr lang="nl-NL" dirty="0"/>
              <a:t> </a:t>
            </a:r>
            <a:r>
              <a:rPr lang="nl-NL" dirty="0" err="1"/>
              <a:t>amet</a:t>
            </a:r>
            <a:endParaRPr lang="nl-BE" dirty="0"/>
          </a:p>
        </p:txBody>
      </p:sp>
      <p:pic>
        <p:nvPicPr>
          <p:cNvPr id="13" name="Afbeelding 12">
            <a:extLst>
              <a:ext uri="{FF2B5EF4-FFF2-40B4-BE49-F238E27FC236}">
                <a16:creationId xmlns:a16="http://schemas.microsoft.com/office/drawing/2014/main" id="{5192615F-9C94-45B7-9306-AC3A43929C1F}"/>
              </a:ext>
            </a:extLst>
          </p:cNvPr>
          <p:cNvPicPr>
            <a:picLocks noChangeAspect="1"/>
          </p:cNvPicPr>
          <p:nvPr userDrawn="1"/>
        </p:nvPicPr>
        <p:blipFill>
          <a:blip r:embed="rId3">
            <a:alphaModFix/>
            <a:extLst>
              <a:ext uri="{28A0092B-C50C-407E-A947-70E740481C1C}">
                <a14:useLocalDpi xmlns:a14="http://schemas.microsoft.com/office/drawing/2010/main" val="0"/>
              </a:ext>
            </a:extLst>
          </a:blip>
          <a:stretch>
            <a:fillRect/>
          </a:stretch>
        </p:blipFill>
        <p:spPr>
          <a:xfrm>
            <a:off x="915111" y="643968"/>
            <a:ext cx="1284686" cy="1622800"/>
          </a:xfrm>
          <a:prstGeom prst="rect">
            <a:avLst/>
          </a:prstGeom>
        </p:spPr>
      </p:pic>
      <p:sp>
        <p:nvSpPr>
          <p:cNvPr id="7" name="Tijdelijke aanduiding voor dianummer 5">
            <a:extLst>
              <a:ext uri="{FF2B5EF4-FFF2-40B4-BE49-F238E27FC236}">
                <a16:creationId xmlns:a16="http://schemas.microsoft.com/office/drawing/2014/main" id="{003F254B-E180-4C69-8B26-81CC8D47771C}"/>
              </a:ext>
            </a:extLst>
          </p:cNvPr>
          <p:cNvSpPr>
            <a:spLocks noGrp="1"/>
          </p:cNvSpPr>
          <p:nvPr>
            <p:ph type="sldNum" sz="quarter" idx="12"/>
          </p:nvPr>
        </p:nvSpPr>
        <p:spPr>
          <a:xfrm>
            <a:off x="11222182" y="6356349"/>
            <a:ext cx="484146" cy="365125"/>
          </a:xfrm>
          <a:prstGeom prst="rect">
            <a:avLst/>
          </a:prstGeom>
        </p:spPr>
        <p:txBody>
          <a:bodyPr/>
          <a:lstStyle>
            <a:lvl1pPr>
              <a:defRPr sz="900" b="1">
                <a:solidFill>
                  <a:schemeClr val="tx1"/>
                </a:solidFill>
                <a:latin typeface="Gotham Bold" panose="02000504050000020004" pitchFamily="2" charset="0"/>
              </a:defRPr>
            </a:lvl1pPr>
          </a:lstStyle>
          <a:p>
            <a:fld id="{330FA06F-6210-4F65-9FD7-F3DB4BB399B2}" type="slidenum">
              <a:rPr lang="nl-BE" smtClean="0"/>
              <a:pPr/>
              <a:t>‹nr.›</a:t>
            </a:fld>
            <a:endParaRPr lang="nl-BE" dirty="0"/>
          </a:p>
        </p:txBody>
      </p:sp>
    </p:spTree>
    <p:extLst>
      <p:ext uri="{BB962C8B-B14F-4D97-AF65-F5344CB8AC3E}">
        <p14:creationId xmlns:p14="http://schemas.microsoft.com/office/powerpoint/2010/main" val="290130693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uwe tussentitel">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23D2A9DE-74F3-486C-BFCD-CE2AF5E89FB7}"/>
              </a:ext>
            </a:extLst>
          </p:cNvPr>
          <p:cNvSpPr/>
          <p:nvPr userDrawn="1"/>
        </p:nvSpPr>
        <p:spPr>
          <a:xfrm>
            <a:off x="0" y="0"/>
            <a:ext cx="12192000" cy="6858000"/>
          </a:xfrm>
          <a:prstGeom prst="rect">
            <a:avLst/>
          </a:prstGeom>
          <a:solidFill>
            <a:srgbClr val="0027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3F18DC"/>
              </a:solidFill>
            </a:endParaRPr>
          </a:p>
        </p:txBody>
      </p:sp>
      <p:sp>
        <p:nvSpPr>
          <p:cNvPr id="2" name="Titel 1">
            <a:extLst>
              <a:ext uri="{FF2B5EF4-FFF2-40B4-BE49-F238E27FC236}">
                <a16:creationId xmlns:a16="http://schemas.microsoft.com/office/drawing/2014/main" id="{AC37F41E-447E-4F54-A969-31660D909DDA}"/>
              </a:ext>
            </a:extLst>
          </p:cNvPr>
          <p:cNvSpPr>
            <a:spLocks noGrp="1"/>
          </p:cNvSpPr>
          <p:nvPr>
            <p:ph type="title" hasCustomPrompt="1"/>
          </p:nvPr>
        </p:nvSpPr>
        <p:spPr>
          <a:xfrm>
            <a:off x="838200" y="2139045"/>
            <a:ext cx="10515600" cy="1216800"/>
          </a:xfrm>
          <a:prstGeom prst="rect">
            <a:avLst/>
          </a:prstGeom>
        </p:spPr>
        <p:txBody>
          <a:bodyPr anchor="b">
            <a:normAutofit/>
          </a:bodyPr>
          <a:lstStyle>
            <a:lvl1pPr algn="ctr">
              <a:defRPr sz="5400">
                <a:solidFill>
                  <a:schemeClr val="bg1"/>
                </a:solidFill>
                <a:latin typeface="Metropolis Black" panose="00000A00000000000000" pitchFamily="2" charset="0"/>
              </a:defRPr>
            </a:lvl1pPr>
          </a:lstStyle>
          <a:p>
            <a:r>
              <a:rPr lang="nl-NL" dirty="0"/>
              <a:t>01   </a:t>
            </a:r>
            <a:r>
              <a:rPr lang="nl-NL" dirty="0" err="1"/>
              <a:t>Lorem</a:t>
            </a:r>
            <a:r>
              <a:rPr lang="nl-NL" dirty="0"/>
              <a:t> </a:t>
            </a:r>
            <a:r>
              <a:rPr lang="nl-NL" dirty="0" err="1"/>
              <a:t>ipsum</a:t>
            </a:r>
            <a:endParaRPr lang="nl-BE" dirty="0"/>
          </a:p>
        </p:txBody>
      </p:sp>
      <p:pic>
        <p:nvPicPr>
          <p:cNvPr id="9" name="Graphic 8">
            <a:extLst>
              <a:ext uri="{FF2B5EF4-FFF2-40B4-BE49-F238E27FC236}">
                <a16:creationId xmlns:a16="http://schemas.microsoft.com/office/drawing/2014/main" id="{CECCB946-C5F1-409F-A1F9-B32970FE085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9212" t="19765" b="23200"/>
          <a:stretch/>
        </p:blipFill>
        <p:spPr>
          <a:xfrm>
            <a:off x="0" y="-1"/>
            <a:ext cx="6568416" cy="6858001"/>
          </a:xfrm>
          <a:prstGeom prst="rect">
            <a:avLst/>
          </a:prstGeom>
        </p:spPr>
      </p:pic>
      <p:pic>
        <p:nvPicPr>
          <p:cNvPr id="10" name="Graphic 9">
            <a:extLst>
              <a:ext uri="{FF2B5EF4-FFF2-40B4-BE49-F238E27FC236}">
                <a16:creationId xmlns:a16="http://schemas.microsoft.com/office/drawing/2014/main" id="{5B6A2D4E-8E2E-42A2-BBBD-769578B16AA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12274" y="188407"/>
            <a:ext cx="344860" cy="351702"/>
          </a:xfrm>
          <a:prstGeom prst="rect">
            <a:avLst/>
          </a:prstGeom>
        </p:spPr>
      </p:pic>
      <p:sp>
        <p:nvSpPr>
          <p:cNvPr id="11" name="Tijdelijke aanduiding voor voettekst 4">
            <a:extLst>
              <a:ext uri="{FF2B5EF4-FFF2-40B4-BE49-F238E27FC236}">
                <a16:creationId xmlns:a16="http://schemas.microsoft.com/office/drawing/2014/main" id="{A1877A57-B3B7-44B5-8D94-2D151AA62AED}"/>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2" name="Tijdelijke aanduiding voor dianummer 5">
            <a:extLst>
              <a:ext uri="{FF2B5EF4-FFF2-40B4-BE49-F238E27FC236}">
                <a16:creationId xmlns:a16="http://schemas.microsoft.com/office/drawing/2014/main" id="{4EE78914-4EB9-4519-8C15-EEF92B18A962}"/>
              </a:ext>
            </a:extLst>
          </p:cNvPr>
          <p:cNvSpPr>
            <a:spLocks noGrp="1"/>
          </p:cNvSpPr>
          <p:nvPr>
            <p:ph type="sldNum" sz="quarter" idx="12"/>
          </p:nvPr>
        </p:nvSpPr>
        <p:spPr>
          <a:xfrm>
            <a:off x="11222182" y="6356349"/>
            <a:ext cx="484146" cy="365125"/>
          </a:xfrm>
          <a:prstGeom prst="rect">
            <a:avLst/>
          </a:prstGeom>
        </p:spPr>
        <p:txBody>
          <a:bodyPr/>
          <a:lstStyle>
            <a:lvl1pPr>
              <a:defRPr sz="900" b="1">
                <a:solidFill>
                  <a:schemeClr val="bg1"/>
                </a:solidFill>
                <a:latin typeface="Gotham Bold" panose="02000504050000020004" pitchFamily="2" charset="0"/>
              </a:defRPr>
            </a:lvl1pPr>
          </a:lstStyle>
          <a:p>
            <a:fld id="{330FA06F-6210-4F65-9FD7-F3DB4BB399B2}" type="slidenum">
              <a:rPr lang="nl-BE" smtClean="0"/>
              <a:pPr/>
              <a:t>‹nr.›</a:t>
            </a:fld>
            <a:endParaRPr lang="nl-BE" dirty="0"/>
          </a:p>
        </p:txBody>
      </p:sp>
    </p:spTree>
    <p:extLst>
      <p:ext uri="{BB962C8B-B14F-4D97-AF65-F5344CB8AC3E}">
        <p14:creationId xmlns:p14="http://schemas.microsoft.com/office/powerpoint/2010/main" val="171477352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lauwe tussen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37F41E-447E-4F54-A969-31660D909DDA}"/>
              </a:ext>
            </a:extLst>
          </p:cNvPr>
          <p:cNvSpPr>
            <a:spLocks noGrp="1"/>
          </p:cNvSpPr>
          <p:nvPr>
            <p:ph type="title" hasCustomPrompt="1"/>
          </p:nvPr>
        </p:nvSpPr>
        <p:spPr>
          <a:xfrm>
            <a:off x="838200" y="2139045"/>
            <a:ext cx="10515600" cy="1216800"/>
          </a:xfrm>
          <a:prstGeom prst="rect">
            <a:avLst/>
          </a:prstGeom>
        </p:spPr>
        <p:txBody>
          <a:bodyPr anchor="b">
            <a:normAutofit/>
          </a:bodyPr>
          <a:lstStyle>
            <a:lvl1pPr algn="ctr">
              <a:defRPr sz="5400">
                <a:solidFill>
                  <a:schemeClr val="bg1"/>
                </a:solidFill>
                <a:latin typeface="Metropolis Black" panose="00000A00000000000000" pitchFamily="2" charset="0"/>
              </a:defRPr>
            </a:lvl1pPr>
          </a:lstStyle>
          <a:p>
            <a:r>
              <a:rPr lang="nl-NL" dirty="0"/>
              <a:t>01   </a:t>
            </a:r>
            <a:r>
              <a:rPr lang="nl-NL" dirty="0" err="1"/>
              <a:t>Lorem</a:t>
            </a:r>
            <a:r>
              <a:rPr lang="nl-NL" dirty="0"/>
              <a:t> </a:t>
            </a:r>
            <a:r>
              <a:rPr lang="nl-NL" dirty="0" err="1"/>
              <a:t>ipsum</a:t>
            </a:r>
            <a:endParaRPr lang="nl-BE" dirty="0"/>
          </a:p>
        </p:txBody>
      </p:sp>
      <p:sp>
        <p:nvSpPr>
          <p:cNvPr id="11" name="Tijdelijke aanduiding voor voettekst 4">
            <a:extLst>
              <a:ext uri="{FF2B5EF4-FFF2-40B4-BE49-F238E27FC236}">
                <a16:creationId xmlns:a16="http://schemas.microsoft.com/office/drawing/2014/main" id="{A1877A57-B3B7-44B5-8D94-2D151AA62AED}"/>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2" name="Tijdelijke aanduiding voor dianummer 5">
            <a:extLst>
              <a:ext uri="{FF2B5EF4-FFF2-40B4-BE49-F238E27FC236}">
                <a16:creationId xmlns:a16="http://schemas.microsoft.com/office/drawing/2014/main" id="{4EE78914-4EB9-4519-8C15-EEF92B18A962}"/>
              </a:ext>
            </a:extLst>
          </p:cNvPr>
          <p:cNvSpPr>
            <a:spLocks noGrp="1"/>
          </p:cNvSpPr>
          <p:nvPr>
            <p:ph type="sldNum" sz="quarter" idx="12"/>
          </p:nvPr>
        </p:nvSpPr>
        <p:spPr>
          <a:xfrm>
            <a:off x="11222182" y="6356349"/>
            <a:ext cx="484146" cy="365125"/>
          </a:xfrm>
          <a:prstGeom prst="rect">
            <a:avLst/>
          </a:prstGeom>
        </p:spPr>
        <p:txBody>
          <a:bodyPr/>
          <a:lstStyle>
            <a:lvl1pPr>
              <a:defRPr sz="900" b="1">
                <a:solidFill>
                  <a:schemeClr val="bg1"/>
                </a:solidFill>
                <a:latin typeface="Gotham Bold" panose="02000504050000020004" pitchFamily="2" charset="0"/>
              </a:defRPr>
            </a:lvl1pPr>
          </a:lstStyle>
          <a:p>
            <a:fld id="{330FA06F-6210-4F65-9FD7-F3DB4BB399B2}" type="slidenum">
              <a:rPr lang="nl-BE" smtClean="0"/>
              <a:pPr/>
              <a:t>‹nr.›</a:t>
            </a:fld>
            <a:endParaRPr lang="nl-BE" dirty="0"/>
          </a:p>
        </p:txBody>
      </p:sp>
    </p:spTree>
    <p:extLst>
      <p:ext uri="{BB962C8B-B14F-4D97-AF65-F5344CB8AC3E}">
        <p14:creationId xmlns:p14="http://schemas.microsoft.com/office/powerpoint/2010/main" val="1189082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uwe tussentitel foto">
    <p:spTree>
      <p:nvGrpSpPr>
        <p:cNvPr id="1" name=""/>
        <p:cNvGrpSpPr/>
        <p:nvPr/>
      </p:nvGrpSpPr>
      <p:grpSpPr>
        <a:xfrm>
          <a:off x="0" y="0"/>
          <a:ext cx="0" cy="0"/>
          <a:chOff x="0" y="0"/>
          <a:chExt cx="0" cy="0"/>
        </a:xfrm>
      </p:grpSpPr>
      <p:pic>
        <p:nvPicPr>
          <p:cNvPr id="21" name="Afbeelding 20" descr="Afbeelding met boom, water, buiten, lucht&#10;&#10;Automatisch gegenereerde beschrijving">
            <a:extLst>
              <a:ext uri="{FF2B5EF4-FFF2-40B4-BE49-F238E27FC236}">
                <a16:creationId xmlns:a16="http://schemas.microsoft.com/office/drawing/2014/main" id="{97649C54-5F27-4FB2-A83E-F3F3B69991D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2" t="4380" r="2032" b="7389"/>
          <a:stretch/>
        </p:blipFill>
        <p:spPr>
          <a:xfrm>
            <a:off x="-6349" y="-1"/>
            <a:ext cx="12192000" cy="6857999"/>
          </a:xfrm>
          <a:prstGeom prst="rect">
            <a:avLst/>
          </a:prstGeom>
        </p:spPr>
      </p:pic>
      <p:sp>
        <p:nvSpPr>
          <p:cNvPr id="13" name="Rechthoek 12">
            <a:extLst>
              <a:ext uri="{FF2B5EF4-FFF2-40B4-BE49-F238E27FC236}">
                <a16:creationId xmlns:a16="http://schemas.microsoft.com/office/drawing/2014/main" id="{0AB2C6CD-84F3-4AB0-87CC-E3BB5B35B839}"/>
              </a:ext>
            </a:extLst>
          </p:cNvPr>
          <p:cNvSpPr/>
          <p:nvPr userDrawn="1"/>
        </p:nvSpPr>
        <p:spPr>
          <a:xfrm>
            <a:off x="-6350" y="0"/>
            <a:ext cx="12192000" cy="6858000"/>
          </a:xfrm>
          <a:prstGeom prst="rect">
            <a:avLst/>
          </a:prstGeom>
          <a:solidFill>
            <a:srgbClr val="00275D">
              <a:alpha val="7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3F18DC"/>
              </a:solidFill>
            </a:endParaRPr>
          </a:p>
        </p:txBody>
      </p:sp>
      <p:sp>
        <p:nvSpPr>
          <p:cNvPr id="14" name="Titel 1">
            <a:extLst>
              <a:ext uri="{FF2B5EF4-FFF2-40B4-BE49-F238E27FC236}">
                <a16:creationId xmlns:a16="http://schemas.microsoft.com/office/drawing/2014/main" id="{D5EB6E7F-2B19-47EA-B1C4-E3EDFF430446}"/>
              </a:ext>
            </a:extLst>
          </p:cNvPr>
          <p:cNvSpPr>
            <a:spLocks noGrp="1"/>
          </p:cNvSpPr>
          <p:nvPr>
            <p:ph type="title" hasCustomPrompt="1"/>
          </p:nvPr>
        </p:nvSpPr>
        <p:spPr>
          <a:xfrm>
            <a:off x="838200" y="2133599"/>
            <a:ext cx="10515600" cy="1223963"/>
          </a:xfrm>
          <a:prstGeom prst="rect">
            <a:avLst/>
          </a:prstGeom>
        </p:spPr>
        <p:txBody>
          <a:bodyPr anchor="b">
            <a:normAutofit/>
          </a:bodyPr>
          <a:lstStyle>
            <a:lvl1pPr algn="ctr">
              <a:defRPr sz="5400">
                <a:solidFill>
                  <a:schemeClr val="bg1"/>
                </a:solidFill>
                <a:latin typeface="Metropolis Black" panose="00000A00000000000000" pitchFamily="2" charset="0"/>
              </a:defRPr>
            </a:lvl1pPr>
          </a:lstStyle>
          <a:p>
            <a:r>
              <a:rPr lang="nl-NL" dirty="0"/>
              <a:t>01   </a:t>
            </a:r>
            <a:r>
              <a:rPr lang="nl-NL" dirty="0" err="1"/>
              <a:t>Lorem</a:t>
            </a:r>
            <a:r>
              <a:rPr lang="nl-NL" dirty="0"/>
              <a:t> </a:t>
            </a:r>
            <a:r>
              <a:rPr lang="nl-NL" dirty="0" err="1"/>
              <a:t>ipsum</a:t>
            </a:r>
            <a:endParaRPr lang="nl-BE" dirty="0"/>
          </a:p>
        </p:txBody>
      </p:sp>
      <p:pic>
        <p:nvPicPr>
          <p:cNvPr id="15" name="Graphic 14">
            <a:extLst>
              <a:ext uri="{FF2B5EF4-FFF2-40B4-BE49-F238E27FC236}">
                <a16:creationId xmlns:a16="http://schemas.microsoft.com/office/drawing/2014/main" id="{2BCC88ED-2BBB-4316-92FD-FB323A9610CD}"/>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49212" t="19765" b="23200"/>
          <a:stretch/>
        </p:blipFill>
        <p:spPr>
          <a:xfrm>
            <a:off x="0" y="-1"/>
            <a:ext cx="6568416" cy="6858001"/>
          </a:xfrm>
          <a:prstGeom prst="rect">
            <a:avLst/>
          </a:prstGeom>
        </p:spPr>
      </p:pic>
      <p:pic>
        <p:nvPicPr>
          <p:cNvPr id="16" name="Graphic 15">
            <a:extLst>
              <a:ext uri="{FF2B5EF4-FFF2-40B4-BE49-F238E27FC236}">
                <a16:creationId xmlns:a16="http://schemas.microsoft.com/office/drawing/2014/main" id="{742841EA-1C6A-4B09-8B4A-26C0FEC7F29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12274" y="188407"/>
            <a:ext cx="344860" cy="351702"/>
          </a:xfrm>
          <a:prstGeom prst="rect">
            <a:avLst/>
          </a:prstGeom>
        </p:spPr>
      </p:pic>
      <p:sp>
        <p:nvSpPr>
          <p:cNvPr id="19" name="Tijdelijke aanduiding voor voettekst 4">
            <a:extLst>
              <a:ext uri="{FF2B5EF4-FFF2-40B4-BE49-F238E27FC236}">
                <a16:creationId xmlns:a16="http://schemas.microsoft.com/office/drawing/2014/main" id="{135A393A-0CF6-4F72-823B-F2D9FFCF8E50}"/>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20" name="Tijdelijke aanduiding voor dianummer 5">
            <a:extLst>
              <a:ext uri="{FF2B5EF4-FFF2-40B4-BE49-F238E27FC236}">
                <a16:creationId xmlns:a16="http://schemas.microsoft.com/office/drawing/2014/main" id="{363EF9A0-3F95-474E-8B61-C64BD1A6788D}"/>
              </a:ext>
            </a:extLst>
          </p:cNvPr>
          <p:cNvSpPr>
            <a:spLocks noGrp="1"/>
          </p:cNvSpPr>
          <p:nvPr>
            <p:ph type="sldNum" sz="quarter" idx="12"/>
          </p:nvPr>
        </p:nvSpPr>
        <p:spPr>
          <a:xfrm>
            <a:off x="11222182" y="6356349"/>
            <a:ext cx="484146" cy="365125"/>
          </a:xfrm>
          <a:prstGeom prst="rect">
            <a:avLst/>
          </a:prstGeom>
        </p:spPr>
        <p:txBody>
          <a:bodyPr/>
          <a:lstStyle>
            <a:lvl1pPr>
              <a:defRPr sz="900" b="1">
                <a:solidFill>
                  <a:schemeClr val="bg1"/>
                </a:solidFill>
                <a:latin typeface="Gotham Bold" panose="02000504050000020004" pitchFamily="2" charset="0"/>
              </a:defRPr>
            </a:lvl1pPr>
          </a:lstStyle>
          <a:p>
            <a:fld id="{330FA06F-6210-4F65-9FD7-F3DB4BB399B2}" type="slidenum">
              <a:rPr lang="nl-BE" smtClean="0"/>
              <a:pPr/>
              <a:t>‹nr.›</a:t>
            </a:fld>
            <a:endParaRPr lang="nl-BE" dirty="0"/>
          </a:p>
        </p:txBody>
      </p:sp>
    </p:spTree>
    <p:extLst>
      <p:ext uri="{BB962C8B-B14F-4D97-AF65-F5344CB8AC3E}">
        <p14:creationId xmlns:p14="http://schemas.microsoft.com/office/powerpoint/2010/main" val="246461046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gramma slid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F3449C1-5C63-4B3F-96CC-F2E3C8CD7308}"/>
              </a:ext>
            </a:extLst>
          </p:cNvPr>
          <p:cNvSpPr>
            <a:spLocks noGrp="1"/>
          </p:cNvSpPr>
          <p:nvPr>
            <p:ph idx="1" hasCustomPrompt="1"/>
          </p:nvPr>
        </p:nvSpPr>
        <p:spPr>
          <a:xfrm>
            <a:off x="2930840" y="2781300"/>
            <a:ext cx="8421373" cy="3671888"/>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sz="2000">
                <a:solidFill>
                  <a:srgbClr val="383838"/>
                </a:solidFill>
                <a:latin typeface="Metropolis Light" panose="00000400000000000000" pitchFamily="2" charset="0"/>
              </a:defRPr>
            </a:lvl1pPr>
            <a:lvl2pPr>
              <a:defRPr>
                <a:latin typeface="Gotham Bold" panose="02000504050000020004" pitchFamily="2" charset="0"/>
              </a:defRPr>
            </a:lvl2pPr>
            <a:lvl3pPr>
              <a:defRPr>
                <a:latin typeface="Gotham Bold" panose="02000504050000020004" pitchFamily="2" charset="0"/>
              </a:defRPr>
            </a:lvl3pPr>
            <a:lvl4pPr>
              <a:defRPr>
                <a:latin typeface="Gotham Bold" panose="02000504050000020004" pitchFamily="2" charset="0"/>
              </a:defRPr>
            </a:lvl4pPr>
            <a:lvl5pPr>
              <a:defRPr>
                <a:latin typeface="Gotham Bold" panose="02000504050000020004" pitchFamily="2" charset="0"/>
              </a:defRPr>
            </a:lvl5pPr>
          </a:lstStyle>
          <a:p>
            <a:pPr lvl="0"/>
            <a:r>
              <a:rPr lang="nl-BE" dirty="0"/>
              <a:t>01 </a:t>
            </a: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a:t>02 </a:t>
            </a: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a:t>03 </a:t>
            </a: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a:t>04 </a:t>
            </a: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a:t>05 </a:t>
            </a: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a:t>06 </a:t>
            </a: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a:t>07 </a:t>
            </a: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
        <p:nvSpPr>
          <p:cNvPr id="9" name="Tijdelijke aanduiding voor voettekst 4">
            <a:extLst>
              <a:ext uri="{FF2B5EF4-FFF2-40B4-BE49-F238E27FC236}">
                <a16:creationId xmlns:a16="http://schemas.microsoft.com/office/drawing/2014/main" id="{19373C0C-93A7-447C-9644-CE8A8B105DF3}"/>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8" name="Tijdelijke aanduiding voor dianummer 5">
            <a:extLst>
              <a:ext uri="{FF2B5EF4-FFF2-40B4-BE49-F238E27FC236}">
                <a16:creationId xmlns:a16="http://schemas.microsoft.com/office/drawing/2014/main" id="{0632C53C-D2CA-4B5F-8D5B-A577C39C5CC0}"/>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2" name="Afbeelding 11">
            <a:extLst>
              <a:ext uri="{FF2B5EF4-FFF2-40B4-BE49-F238E27FC236}">
                <a16:creationId xmlns:a16="http://schemas.microsoft.com/office/drawing/2014/main" id="{5E977BFD-CD59-4035-BD3F-92CE9B5584CE}"/>
              </a:ext>
            </a:extLst>
          </p:cNvPr>
          <p:cNvPicPr>
            <a:picLocks noChangeAspect="1"/>
          </p:cNvPicPr>
          <p:nvPr userDrawn="1"/>
        </p:nvPicPr>
        <p:blipFill rotWithShape="1">
          <a:blip r:embed="rId2">
            <a:alphaModFix amt="5000"/>
          </a:blip>
          <a:srcRect l="46736" t="53330" r="13"/>
          <a:stretch/>
        </p:blipFill>
        <p:spPr>
          <a:xfrm>
            <a:off x="-4843" y="-13675"/>
            <a:ext cx="3333750" cy="2972955"/>
          </a:xfrm>
          <a:prstGeom prst="rect">
            <a:avLst/>
          </a:prstGeom>
          <a:ln>
            <a:noFill/>
          </a:ln>
        </p:spPr>
      </p:pic>
      <p:pic>
        <p:nvPicPr>
          <p:cNvPr id="13" name="Graphic 12">
            <a:extLst>
              <a:ext uri="{FF2B5EF4-FFF2-40B4-BE49-F238E27FC236}">
                <a16:creationId xmlns:a16="http://schemas.microsoft.com/office/drawing/2014/main" id="{10939C58-CD95-45E2-8226-E948FC47213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7" name="Titel 6">
            <a:extLst>
              <a:ext uri="{FF2B5EF4-FFF2-40B4-BE49-F238E27FC236}">
                <a16:creationId xmlns:a16="http://schemas.microsoft.com/office/drawing/2014/main" id="{C7CE9594-8B71-4E88-8ED5-F08CA495D0E4}"/>
              </a:ext>
            </a:extLst>
          </p:cNvPr>
          <p:cNvSpPr>
            <a:spLocks noGrp="1"/>
          </p:cNvSpPr>
          <p:nvPr>
            <p:ph type="title" hasCustomPrompt="1"/>
          </p:nvPr>
        </p:nvSpPr>
        <p:spPr>
          <a:xfrm>
            <a:off x="1936750" y="1484313"/>
            <a:ext cx="7895313" cy="649287"/>
          </a:xfrm>
          <a:prstGeom prst="rect">
            <a:avLst/>
          </a:prstGeom>
        </p:spPr>
        <p:txBody>
          <a:bodyPr>
            <a:normAutofit/>
          </a:bodyPr>
          <a:lstStyle>
            <a:lvl1pPr>
              <a:defRPr sz="4000">
                <a:latin typeface="Metropolis Black" panose="00000A00000000000000" pitchFamily="2" charset="0"/>
              </a:defRPr>
            </a:lvl1pPr>
          </a:lstStyle>
          <a:p>
            <a:r>
              <a:rPr lang="nl-NL" dirty="0"/>
              <a:t>Programma</a:t>
            </a:r>
            <a:endParaRPr lang="nl-BE" dirty="0"/>
          </a:p>
        </p:txBody>
      </p:sp>
    </p:spTree>
    <p:extLst>
      <p:ext uri="{BB962C8B-B14F-4D97-AF65-F5344CB8AC3E}">
        <p14:creationId xmlns:p14="http://schemas.microsoft.com/office/powerpoint/2010/main" val="18911016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slide">
    <p:spTree>
      <p:nvGrpSpPr>
        <p:cNvPr id="1" name=""/>
        <p:cNvGrpSpPr/>
        <p:nvPr/>
      </p:nvGrpSpPr>
      <p:grpSpPr>
        <a:xfrm>
          <a:off x="0" y="0"/>
          <a:ext cx="0" cy="0"/>
          <a:chOff x="0" y="0"/>
          <a:chExt cx="0" cy="0"/>
        </a:xfrm>
      </p:grpSpPr>
      <p:sp>
        <p:nvSpPr>
          <p:cNvPr id="9" name="Tijdelijke aanduiding voor voettekst 4">
            <a:extLst>
              <a:ext uri="{FF2B5EF4-FFF2-40B4-BE49-F238E27FC236}">
                <a16:creationId xmlns:a16="http://schemas.microsoft.com/office/drawing/2014/main" id="{19373C0C-93A7-447C-9644-CE8A8B105DF3}"/>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pic>
        <p:nvPicPr>
          <p:cNvPr id="12" name="Afbeelding 11">
            <a:extLst>
              <a:ext uri="{FF2B5EF4-FFF2-40B4-BE49-F238E27FC236}">
                <a16:creationId xmlns:a16="http://schemas.microsoft.com/office/drawing/2014/main" id="{D96EA0FE-E71B-4773-AF18-69EE43976290}"/>
              </a:ext>
            </a:extLst>
          </p:cNvPr>
          <p:cNvPicPr>
            <a:picLocks noChangeAspect="1"/>
          </p:cNvPicPr>
          <p:nvPr userDrawn="1"/>
        </p:nvPicPr>
        <p:blipFill rotWithShape="1">
          <a:blip r:embed="rId2">
            <a:alphaModFix amt="5000"/>
          </a:blip>
          <a:srcRect l="46736" t="53330" r="13"/>
          <a:stretch/>
        </p:blipFill>
        <p:spPr>
          <a:xfrm>
            <a:off x="-4843" y="-13675"/>
            <a:ext cx="3333750" cy="2972955"/>
          </a:xfrm>
          <a:prstGeom prst="rect">
            <a:avLst/>
          </a:prstGeom>
          <a:ln>
            <a:noFill/>
          </a:ln>
        </p:spPr>
      </p:pic>
      <p:sp>
        <p:nvSpPr>
          <p:cNvPr id="13" name="Tijdelijke aanduiding voor dianummer 5">
            <a:extLst>
              <a:ext uri="{FF2B5EF4-FFF2-40B4-BE49-F238E27FC236}">
                <a16:creationId xmlns:a16="http://schemas.microsoft.com/office/drawing/2014/main" id="{33744D82-8237-4D4D-951C-7FC0DDFC9360}"/>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4" name="Graphic 13">
            <a:extLst>
              <a:ext uri="{FF2B5EF4-FFF2-40B4-BE49-F238E27FC236}">
                <a16:creationId xmlns:a16="http://schemas.microsoft.com/office/drawing/2014/main" id="{1D3A6869-B01D-4474-B8C1-8152FF9E678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15" name="Tijdelijke aanduiding voor inhoud 2">
            <a:extLst>
              <a:ext uri="{FF2B5EF4-FFF2-40B4-BE49-F238E27FC236}">
                <a16:creationId xmlns:a16="http://schemas.microsoft.com/office/drawing/2014/main" id="{8508C568-FD7E-4F34-99EF-9E70FDBF60B8}"/>
              </a:ext>
            </a:extLst>
          </p:cNvPr>
          <p:cNvSpPr>
            <a:spLocks noGrp="1"/>
          </p:cNvSpPr>
          <p:nvPr>
            <p:ph sz="half" idx="13" hasCustomPrompt="1"/>
          </p:nvPr>
        </p:nvSpPr>
        <p:spPr>
          <a:xfrm>
            <a:off x="1924594" y="3644735"/>
            <a:ext cx="9427620" cy="2785905"/>
          </a:xfrm>
          <a:prstGeom prst="rect">
            <a:avLst/>
          </a:prstGeom>
        </p:spPr>
        <p:txBody>
          <a:bodyPr/>
          <a:lstStyle>
            <a:lvl1pPr marL="0" marR="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sz="2000">
                <a:solidFill>
                  <a:srgbClr val="383838"/>
                </a:solidFill>
                <a:latin typeface="Metropolis Light" panose="00000400000000000000" pitchFamily="2" charset="0"/>
              </a:defRPr>
            </a:lvl1pPr>
            <a:lvl2pPr marL="457200" marR="0" indent="0" algn="l" defTabSz="914400" rtl="0" eaLnBrk="1" fontAlgn="auto" latinLnBrk="0" hangingPunct="1">
              <a:lnSpc>
                <a:spcPct val="90000"/>
              </a:lnSpc>
              <a:spcBef>
                <a:spcPts val="500"/>
              </a:spcBef>
              <a:spcAft>
                <a:spcPts val="0"/>
              </a:spcAft>
              <a:buClrTx/>
              <a:buSzTx/>
              <a:buFont typeface="Gotham" panose="02000504050000020004" pitchFamily="2" charset="0"/>
              <a:buNone/>
              <a:tabLst/>
              <a:defRPr>
                <a:solidFill>
                  <a:srgbClr val="383838"/>
                </a:solidFill>
                <a:latin typeface="Metropolis Light" panose="00000400000000000000"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endParaRPr lang="nl-NL" dirty="0"/>
          </a:p>
        </p:txBody>
      </p:sp>
      <p:sp>
        <p:nvSpPr>
          <p:cNvPr id="25" name="Titel 24">
            <a:extLst>
              <a:ext uri="{FF2B5EF4-FFF2-40B4-BE49-F238E27FC236}">
                <a16:creationId xmlns:a16="http://schemas.microsoft.com/office/drawing/2014/main" id="{9E0CB063-3C73-4D28-B6D8-3DDB2D307540}"/>
              </a:ext>
            </a:extLst>
          </p:cNvPr>
          <p:cNvSpPr>
            <a:spLocks noGrp="1"/>
          </p:cNvSpPr>
          <p:nvPr>
            <p:ph type="title" hasCustomPrompt="1"/>
          </p:nvPr>
        </p:nvSpPr>
        <p:spPr>
          <a:xfrm>
            <a:off x="848668" y="1497460"/>
            <a:ext cx="10503545" cy="636140"/>
          </a:xfrm>
          <a:prstGeom prst="rect">
            <a:avLst/>
          </a:prstGeom>
        </p:spPr>
        <p:txBody>
          <a:bodyPr>
            <a:noAutofit/>
          </a:bodyPr>
          <a:lstStyle>
            <a:lvl1pPr>
              <a:defRPr sz="4000">
                <a:latin typeface="Metropolis Black" panose="00000A00000000000000" pitchFamily="2" charset="0"/>
              </a:defRPr>
            </a:lvl1pPr>
          </a:lstStyle>
          <a:p>
            <a:r>
              <a:rPr lang="nl-NL" dirty="0"/>
              <a:t>01 </a:t>
            </a:r>
            <a:r>
              <a:rPr lang="nl-NL" dirty="0" err="1"/>
              <a:t>Lorem</a:t>
            </a:r>
            <a:r>
              <a:rPr lang="nl-NL" dirty="0"/>
              <a:t> </a:t>
            </a:r>
            <a:r>
              <a:rPr lang="nl-NL" dirty="0" err="1"/>
              <a:t>ipsum</a:t>
            </a:r>
            <a:endParaRPr lang="nl-BE" dirty="0"/>
          </a:p>
        </p:txBody>
      </p:sp>
      <p:sp>
        <p:nvSpPr>
          <p:cNvPr id="27" name="Tijdelijke aanduiding voor tekst 26">
            <a:extLst>
              <a:ext uri="{FF2B5EF4-FFF2-40B4-BE49-F238E27FC236}">
                <a16:creationId xmlns:a16="http://schemas.microsoft.com/office/drawing/2014/main" id="{12D25263-7044-4A5D-986E-CD92ECC98ACD}"/>
              </a:ext>
            </a:extLst>
          </p:cNvPr>
          <p:cNvSpPr>
            <a:spLocks noGrp="1"/>
          </p:cNvSpPr>
          <p:nvPr>
            <p:ph type="body" sz="quarter" idx="14" hasCustomPrompt="1"/>
          </p:nvPr>
        </p:nvSpPr>
        <p:spPr>
          <a:xfrm>
            <a:off x="1924594" y="2781300"/>
            <a:ext cx="9427620" cy="576264"/>
          </a:xfrm>
          <a:prstGeom prst="rect">
            <a:avLst/>
          </a:prstGeom>
        </p:spPr>
        <p:txBody>
          <a:bodyPr anchor="ctr">
            <a:normAutofit/>
          </a:bodyPr>
          <a:lstStyle>
            <a:lvl1pPr marL="0" indent="0">
              <a:buNone/>
              <a:defRPr sz="2200">
                <a:latin typeface="Metropolis" panose="00000800000000000000" pitchFamily="2" charset="0"/>
              </a:defRPr>
            </a:lvl1pPr>
          </a:lstStyle>
          <a:p>
            <a:pPr lvl="0"/>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endParaRPr lang="nl-BE" dirty="0"/>
          </a:p>
        </p:txBody>
      </p:sp>
    </p:spTree>
    <p:extLst>
      <p:ext uri="{BB962C8B-B14F-4D97-AF65-F5344CB8AC3E}">
        <p14:creationId xmlns:p14="http://schemas.microsoft.com/office/powerpoint/2010/main" val="288368081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kst slide">
    <p:spTree>
      <p:nvGrpSpPr>
        <p:cNvPr id="1" name=""/>
        <p:cNvGrpSpPr/>
        <p:nvPr/>
      </p:nvGrpSpPr>
      <p:grpSpPr>
        <a:xfrm>
          <a:off x="0" y="0"/>
          <a:ext cx="0" cy="0"/>
          <a:chOff x="0" y="0"/>
          <a:chExt cx="0" cy="0"/>
        </a:xfrm>
      </p:grpSpPr>
      <p:sp>
        <p:nvSpPr>
          <p:cNvPr id="9" name="Tijdelijke aanduiding voor voettekst 4">
            <a:extLst>
              <a:ext uri="{FF2B5EF4-FFF2-40B4-BE49-F238E27FC236}">
                <a16:creationId xmlns:a16="http://schemas.microsoft.com/office/drawing/2014/main" id="{19373C0C-93A7-447C-9644-CE8A8B105DF3}"/>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pic>
        <p:nvPicPr>
          <p:cNvPr id="12" name="Afbeelding 11">
            <a:extLst>
              <a:ext uri="{FF2B5EF4-FFF2-40B4-BE49-F238E27FC236}">
                <a16:creationId xmlns:a16="http://schemas.microsoft.com/office/drawing/2014/main" id="{D96EA0FE-E71B-4773-AF18-69EE43976290}"/>
              </a:ext>
            </a:extLst>
          </p:cNvPr>
          <p:cNvPicPr>
            <a:picLocks noChangeAspect="1"/>
          </p:cNvPicPr>
          <p:nvPr userDrawn="1"/>
        </p:nvPicPr>
        <p:blipFill rotWithShape="1">
          <a:blip r:embed="rId2">
            <a:alphaModFix amt="5000"/>
          </a:blip>
          <a:srcRect l="46736" t="53330" r="13"/>
          <a:stretch/>
        </p:blipFill>
        <p:spPr>
          <a:xfrm>
            <a:off x="-4843" y="-13675"/>
            <a:ext cx="3333750" cy="2972955"/>
          </a:xfrm>
          <a:prstGeom prst="rect">
            <a:avLst/>
          </a:prstGeom>
          <a:ln>
            <a:noFill/>
          </a:ln>
        </p:spPr>
      </p:pic>
      <p:sp>
        <p:nvSpPr>
          <p:cNvPr id="13" name="Tijdelijke aanduiding voor dianummer 5">
            <a:extLst>
              <a:ext uri="{FF2B5EF4-FFF2-40B4-BE49-F238E27FC236}">
                <a16:creationId xmlns:a16="http://schemas.microsoft.com/office/drawing/2014/main" id="{33744D82-8237-4D4D-951C-7FC0DDFC9360}"/>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4" name="Graphic 13">
            <a:extLst>
              <a:ext uri="{FF2B5EF4-FFF2-40B4-BE49-F238E27FC236}">
                <a16:creationId xmlns:a16="http://schemas.microsoft.com/office/drawing/2014/main" id="{1D3A6869-B01D-4474-B8C1-8152FF9E678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15" name="Tijdelijke aanduiding voor inhoud 2">
            <a:extLst>
              <a:ext uri="{FF2B5EF4-FFF2-40B4-BE49-F238E27FC236}">
                <a16:creationId xmlns:a16="http://schemas.microsoft.com/office/drawing/2014/main" id="{8508C568-FD7E-4F34-99EF-9E70FDBF60B8}"/>
              </a:ext>
            </a:extLst>
          </p:cNvPr>
          <p:cNvSpPr>
            <a:spLocks noGrp="1"/>
          </p:cNvSpPr>
          <p:nvPr>
            <p:ph sz="half" idx="13" hasCustomPrompt="1"/>
          </p:nvPr>
        </p:nvSpPr>
        <p:spPr>
          <a:xfrm>
            <a:off x="1924594" y="2781300"/>
            <a:ext cx="9427620" cy="3654817"/>
          </a:xfrm>
          <a:prstGeom prst="rect">
            <a:avLst/>
          </a:prstGeom>
        </p:spPr>
        <p:txBody>
          <a:bodyPr/>
          <a:lstStyle>
            <a:lvl1pPr marL="0" marR="0" indent="0" algn="l" defTabSz="914400" rtl="0" eaLnBrk="1" fontAlgn="auto" latinLnBrk="0" hangingPunct="1">
              <a:lnSpc>
                <a:spcPct val="150000"/>
              </a:lnSpc>
              <a:spcBef>
                <a:spcPts val="500"/>
              </a:spcBef>
              <a:spcAft>
                <a:spcPts val="2400"/>
              </a:spcAft>
              <a:buClrTx/>
              <a:buSzTx/>
              <a:buFont typeface="Gotham" panose="02000504050000020004" pitchFamily="2" charset="0"/>
              <a:buNone/>
              <a:tabLst/>
              <a:defRPr sz="2000">
                <a:solidFill>
                  <a:srgbClr val="383838"/>
                </a:solidFill>
                <a:latin typeface="Metropolis Light" panose="00000400000000000000" pitchFamily="2" charset="0"/>
              </a:defRPr>
            </a:lvl1pPr>
            <a:lvl2pPr marL="457200" marR="0" indent="0" algn="l" defTabSz="914400" rtl="0" eaLnBrk="1" fontAlgn="auto" latinLnBrk="0" hangingPunct="1">
              <a:lnSpc>
                <a:spcPct val="90000"/>
              </a:lnSpc>
              <a:spcBef>
                <a:spcPts val="500"/>
              </a:spcBef>
              <a:spcAft>
                <a:spcPts val="0"/>
              </a:spcAft>
              <a:buClrTx/>
              <a:buSzTx/>
              <a:buFont typeface="Gotham" panose="02000504050000020004" pitchFamily="2" charset="0"/>
              <a:buNone/>
              <a:tabLst/>
              <a:defRPr>
                <a:solidFill>
                  <a:srgbClr val="383838"/>
                </a:solidFill>
                <a:latin typeface="Metropolis Light" panose="00000400000000000000"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endParaRPr lang="nl-NL" dirty="0"/>
          </a:p>
        </p:txBody>
      </p:sp>
      <p:sp>
        <p:nvSpPr>
          <p:cNvPr id="25" name="Titel 24">
            <a:extLst>
              <a:ext uri="{FF2B5EF4-FFF2-40B4-BE49-F238E27FC236}">
                <a16:creationId xmlns:a16="http://schemas.microsoft.com/office/drawing/2014/main" id="{9E0CB063-3C73-4D28-B6D8-3DDB2D307540}"/>
              </a:ext>
            </a:extLst>
          </p:cNvPr>
          <p:cNvSpPr>
            <a:spLocks noGrp="1"/>
          </p:cNvSpPr>
          <p:nvPr>
            <p:ph type="title" hasCustomPrompt="1"/>
          </p:nvPr>
        </p:nvSpPr>
        <p:spPr>
          <a:xfrm>
            <a:off x="848668" y="1497460"/>
            <a:ext cx="10503545" cy="636140"/>
          </a:xfrm>
          <a:prstGeom prst="rect">
            <a:avLst/>
          </a:prstGeom>
        </p:spPr>
        <p:txBody>
          <a:bodyPr>
            <a:noAutofit/>
          </a:bodyPr>
          <a:lstStyle>
            <a:lvl1pPr>
              <a:defRPr sz="4000">
                <a:latin typeface="Metropolis Black" panose="00000A00000000000000" pitchFamily="2" charset="0"/>
              </a:defRPr>
            </a:lvl1pPr>
          </a:lstStyle>
          <a:p>
            <a:r>
              <a:rPr lang="nl-NL" dirty="0"/>
              <a:t>01 </a:t>
            </a:r>
            <a:r>
              <a:rPr lang="nl-NL" dirty="0" err="1"/>
              <a:t>Lorem</a:t>
            </a:r>
            <a:r>
              <a:rPr lang="nl-NL" dirty="0"/>
              <a:t> </a:t>
            </a:r>
            <a:r>
              <a:rPr lang="nl-NL" dirty="0" err="1"/>
              <a:t>ipsum</a:t>
            </a:r>
            <a:endParaRPr lang="nl-BE" dirty="0"/>
          </a:p>
        </p:txBody>
      </p:sp>
    </p:spTree>
    <p:extLst>
      <p:ext uri="{BB962C8B-B14F-4D97-AF65-F5344CB8AC3E}">
        <p14:creationId xmlns:p14="http://schemas.microsoft.com/office/powerpoint/2010/main" val="71977255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ekst slide 2ù">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C08B62-B351-4A44-A1E1-8B564AF109E0}"/>
              </a:ext>
            </a:extLst>
          </p:cNvPr>
          <p:cNvSpPr>
            <a:spLocks noGrp="1"/>
          </p:cNvSpPr>
          <p:nvPr>
            <p:ph type="title" hasCustomPrompt="1"/>
          </p:nvPr>
        </p:nvSpPr>
        <p:spPr>
          <a:xfrm>
            <a:off x="839788" y="981075"/>
            <a:ext cx="10514012" cy="503238"/>
          </a:xfrm>
          <a:prstGeom prst="rect">
            <a:avLst/>
          </a:prstGeom>
        </p:spPr>
        <p:txBody>
          <a:bodyPr>
            <a:noAutofit/>
          </a:bodyPr>
          <a:lstStyle>
            <a:lvl1pPr>
              <a:defRPr sz="4000">
                <a:solidFill>
                  <a:srgbClr val="383838"/>
                </a:solidFill>
                <a:latin typeface="Metropolis Black" panose="00000A00000000000000" pitchFamily="2" charset="0"/>
              </a:defRPr>
            </a:lvl1pPr>
          </a:lstStyle>
          <a:p>
            <a:r>
              <a:rPr lang="nl-BE" dirty="0"/>
              <a:t>01 </a:t>
            </a:r>
            <a:r>
              <a:rPr lang="nl-BE" dirty="0" err="1"/>
              <a:t>Lorem</a:t>
            </a:r>
            <a:r>
              <a:rPr lang="nl-BE" dirty="0"/>
              <a:t> </a:t>
            </a:r>
            <a:r>
              <a:rPr lang="nl-BE" dirty="0" err="1"/>
              <a:t>ipsum</a:t>
            </a:r>
            <a:endParaRPr lang="nl-BE" dirty="0"/>
          </a:p>
        </p:txBody>
      </p:sp>
      <p:sp>
        <p:nvSpPr>
          <p:cNvPr id="3" name="Tijdelijke aanduiding voor inhoud 2">
            <a:extLst>
              <a:ext uri="{FF2B5EF4-FFF2-40B4-BE49-F238E27FC236}">
                <a16:creationId xmlns:a16="http://schemas.microsoft.com/office/drawing/2014/main" id="{5F3449C1-5C63-4B3F-96CC-F2E3C8CD7308}"/>
              </a:ext>
            </a:extLst>
          </p:cNvPr>
          <p:cNvSpPr>
            <a:spLocks noGrp="1"/>
          </p:cNvSpPr>
          <p:nvPr>
            <p:ph idx="1" hasCustomPrompt="1"/>
          </p:nvPr>
        </p:nvSpPr>
        <p:spPr>
          <a:xfrm>
            <a:off x="1919288" y="2136371"/>
            <a:ext cx="9434511" cy="4316400"/>
          </a:xfrm>
          <a:prstGeom prst="rect">
            <a:avLst/>
          </a:prstGeom>
        </p:spPr>
        <p:txBody>
          <a:bodyPr>
            <a:normAutofit/>
          </a:bodyPr>
          <a:lstStyle>
            <a:lvl1pPr marL="0" marR="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sz="2000" b="0">
                <a:solidFill>
                  <a:srgbClr val="383838"/>
                </a:solidFill>
                <a:latin typeface="Metropolis Light" panose="00000400000000000000" pitchFamily="2" charset="0"/>
              </a:defRPr>
            </a:lvl1pPr>
            <a:lvl2pPr>
              <a:defRPr sz="2000" b="0">
                <a:latin typeface="Metropolis Light" panose="00000400000000000000" pitchFamily="2" charset="0"/>
              </a:defRPr>
            </a:lvl2pPr>
            <a:lvl3pPr marL="914400" indent="0">
              <a:buNone/>
              <a:defRPr sz="1800" b="0">
                <a:latin typeface="Metropolis Light" panose="00000400000000000000" pitchFamily="2" charset="0"/>
              </a:defRPr>
            </a:lvl3pPr>
            <a:lvl4pPr>
              <a:defRPr sz="1800" b="0">
                <a:latin typeface="Metropolis Light" panose="00000400000000000000" pitchFamily="2" charset="0"/>
              </a:defRPr>
            </a:lvl4pPr>
            <a:lvl5pPr>
              <a:defRPr sz="1800">
                <a:latin typeface="Metropolis Light" panose="00000400000000000000" pitchFamily="2" charset="0"/>
              </a:defRPr>
            </a:lvl5pPr>
            <a:lvl6pPr>
              <a:defRPr sz="1800">
                <a:latin typeface="Metropolis Light" panose="00000400000000000000" pitchFamily="2" charset="0"/>
              </a:defRPr>
            </a:lvl6pPr>
          </a:lstStyle>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r>
              <a:rPr lang="nl-NL" dirty="0" err="1"/>
              <a:t>Lorem</a:t>
            </a:r>
            <a:r>
              <a:rPr lang="nl-NL" dirty="0"/>
              <a:t> </a:t>
            </a:r>
            <a:r>
              <a:rPr lang="nl-NL" dirty="0" err="1"/>
              <a:t>ipsum</a:t>
            </a: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endParaRPr lang="nl-NL" dirty="0"/>
          </a:p>
          <a:p>
            <a:pPr marL="0" marR="0" lvl="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a:pPr>
            <a:endParaRPr lang="nl-NL" dirty="0"/>
          </a:p>
          <a:p>
            <a:pPr lvl="0"/>
            <a:endParaRPr lang="nl-BE" dirty="0"/>
          </a:p>
        </p:txBody>
      </p:sp>
      <p:sp>
        <p:nvSpPr>
          <p:cNvPr id="9" name="Tijdelijke aanduiding voor voettekst 4">
            <a:extLst>
              <a:ext uri="{FF2B5EF4-FFF2-40B4-BE49-F238E27FC236}">
                <a16:creationId xmlns:a16="http://schemas.microsoft.com/office/drawing/2014/main" id="{19373C0C-93A7-447C-9644-CE8A8B105DF3}"/>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8" name="Tijdelijke aanduiding voor dianummer 5">
            <a:extLst>
              <a:ext uri="{FF2B5EF4-FFF2-40B4-BE49-F238E27FC236}">
                <a16:creationId xmlns:a16="http://schemas.microsoft.com/office/drawing/2014/main" id="{0632C53C-D2CA-4B5F-8D5B-A577C39C5CC0}"/>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36" name="Afbeelding 35">
            <a:extLst>
              <a:ext uri="{FF2B5EF4-FFF2-40B4-BE49-F238E27FC236}">
                <a16:creationId xmlns:a16="http://schemas.microsoft.com/office/drawing/2014/main" id="{E9C8251E-80F3-4C3F-B830-17BEA954E528}"/>
              </a:ext>
            </a:extLst>
          </p:cNvPr>
          <p:cNvPicPr>
            <a:picLocks noChangeAspect="1"/>
          </p:cNvPicPr>
          <p:nvPr userDrawn="1"/>
        </p:nvPicPr>
        <p:blipFill rotWithShape="1">
          <a:blip r:embed="rId2">
            <a:alphaModFix amt="5000"/>
          </a:blip>
          <a:srcRect l="46736" t="53330" r="13"/>
          <a:stretch/>
        </p:blipFill>
        <p:spPr>
          <a:xfrm>
            <a:off x="-4843" y="-13675"/>
            <a:ext cx="3333750" cy="2972955"/>
          </a:xfrm>
          <a:prstGeom prst="rect">
            <a:avLst/>
          </a:prstGeom>
          <a:ln>
            <a:noFill/>
          </a:ln>
        </p:spPr>
      </p:pic>
      <p:pic>
        <p:nvPicPr>
          <p:cNvPr id="37" name="Graphic 36">
            <a:extLst>
              <a:ext uri="{FF2B5EF4-FFF2-40B4-BE49-F238E27FC236}">
                <a16:creationId xmlns:a16="http://schemas.microsoft.com/office/drawing/2014/main" id="{FC63A5CA-55C5-455C-9DDC-7A07FC85C13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Tree>
    <p:extLst>
      <p:ext uri="{BB962C8B-B14F-4D97-AF65-F5344CB8AC3E}">
        <p14:creationId xmlns:p14="http://schemas.microsoft.com/office/powerpoint/2010/main" val="165663794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arte tussentitel">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34404DDB-DEF4-451D-A5B6-A8C19C374E3F}"/>
              </a:ext>
            </a:extLst>
          </p:cNvPr>
          <p:cNvSpPr/>
          <p:nvPr userDrawn="1"/>
        </p:nvSpPr>
        <p:spPr>
          <a:xfrm>
            <a:off x="0" y="0"/>
            <a:ext cx="12192000" cy="6858000"/>
          </a:xfrm>
          <a:prstGeom prst="rect">
            <a:avLst/>
          </a:prstGeom>
          <a:solidFill>
            <a:srgbClr val="3838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3F18DC"/>
              </a:solidFill>
            </a:endParaRPr>
          </a:p>
        </p:txBody>
      </p:sp>
      <p:sp>
        <p:nvSpPr>
          <p:cNvPr id="2" name="Titel 1">
            <a:extLst>
              <a:ext uri="{FF2B5EF4-FFF2-40B4-BE49-F238E27FC236}">
                <a16:creationId xmlns:a16="http://schemas.microsoft.com/office/drawing/2014/main" id="{AC37F41E-447E-4F54-A969-31660D909DDA}"/>
              </a:ext>
            </a:extLst>
          </p:cNvPr>
          <p:cNvSpPr>
            <a:spLocks noGrp="1"/>
          </p:cNvSpPr>
          <p:nvPr>
            <p:ph type="title" hasCustomPrompt="1"/>
          </p:nvPr>
        </p:nvSpPr>
        <p:spPr>
          <a:xfrm>
            <a:off x="861587" y="2781301"/>
            <a:ext cx="10490626" cy="576262"/>
          </a:xfrm>
          <a:prstGeom prst="rect">
            <a:avLst/>
          </a:prstGeom>
        </p:spPr>
        <p:txBody>
          <a:bodyPr anchor="ctr">
            <a:normAutofit/>
          </a:bodyPr>
          <a:lstStyle>
            <a:lvl1pPr algn="ctr">
              <a:defRPr sz="2200">
                <a:solidFill>
                  <a:srgbClr val="95C70B"/>
                </a:solidFill>
                <a:latin typeface="Metropolis" panose="00000800000000000000" pitchFamily="2" charset="0"/>
              </a:defRPr>
            </a:lvl1pPr>
          </a:lstStyle>
          <a:p>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endParaRPr lang="nl-BE" dirty="0"/>
          </a:p>
        </p:txBody>
      </p:sp>
      <p:sp>
        <p:nvSpPr>
          <p:cNvPr id="11" name="Tijdelijke aanduiding voor voettekst 4">
            <a:extLst>
              <a:ext uri="{FF2B5EF4-FFF2-40B4-BE49-F238E27FC236}">
                <a16:creationId xmlns:a16="http://schemas.microsoft.com/office/drawing/2014/main" id="{F8C437A6-8FC2-44EA-B391-9C65E0FA5726}"/>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3" name="Tijdelijke aanduiding voor dianummer 5">
            <a:extLst>
              <a:ext uri="{FF2B5EF4-FFF2-40B4-BE49-F238E27FC236}">
                <a16:creationId xmlns:a16="http://schemas.microsoft.com/office/drawing/2014/main" id="{736FCF78-2B20-4A7E-8D69-A4780336A63F}"/>
              </a:ext>
            </a:extLst>
          </p:cNvPr>
          <p:cNvSpPr>
            <a:spLocks noGrp="1"/>
          </p:cNvSpPr>
          <p:nvPr>
            <p:ph type="sldNum" sz="quarter" idx="12"/>
          </p:nvPr>
        </p:nvSpPr>
        <p:spPr>
          <a:xfrm>
            <a:off x="11222182" y="6356349"/>
            <a:ext cx="484146" cy="365125"/>
          </a:xfrm>
          <a:prstGeom prst="rect">
            <a:avLst/>
          </a:prstGeom>
        </p:spPr>
        <p:txBody>
          <a:bodyPr/>
          <a:lstStyle>
            <a:lvl1pPr>
              <a:defRPr sz="900" b="1">
                <a:solidFill>
                  <a:schemeClr val="bg1"/>
                </a:solidFill>
                <a:latin typeface="Gotham Bold" panose="02000504050000020004" pitchFamily="2" charset="0"/>
              </a:defRPr>
            </a:lvl1pPr>
          </a:lstStyle>
          <a:p>
            <a:fld id="{330FA06F-6210-4F65-9FD7-F3DB4BB399B2}" type="slidenum">
              <a:rPr lang="nl-BE" smtClean="0"/>
              <a:pPr/>
              <a:t>‹nr.›</a:t>
            </a:fld>
            <a:endParaRPr lang="nl-BE" dirty="0"/>
          </a:p>
        </p:txBody>
      </p:sp>
      <p:pic>
        <p:nvPicPr>
          <p:cNvPr id="16" name="Afbeelding 15">
            <a:extLst>
              <a:ext uri="{FF2B5EF4-FFF2-40B4-BE49-F238E27FC236}">
                <a16:creationId xmlns:a16="http://schemas.microsoft.com/office/drawing/2014/main" id="{F1508D05-CF2E-49DF-8401-6D1AF988C8B8}"/>
              </a:ext>
            </a:extLst>
          </p:cNvPr>
          <p:cNvPicPr>
            <a:picLocks noChangeAspect="1"/>
          </p:cNvPicPr>
          <p:nvPr userDrawn="1"/>
        </p:nvPicPr>
        <p:blipFill rotWithShape="1">
          <a:blip r:embed="rId2">
            <a:alphaModFix amt="20000"/>
          </a:blip>
          <a:srcRect l="46736" t="53330" r="13"/>
          <a:stretch/>
        </p:blipFill>
        <p:spPr>
          <a:xfrm>
            <a:off x="0" y="0"/>
            <a:ext cx="3333750" cy="2972955"/>
          </a:xfrm>
          <a:prstGeom prst="rect">
            <a:avLst/>
          </a:prstGeom>
          <a:ln>
            <a:noFill/>
          </a:ln>
        </p:spPr>
      </p:pic>
      <p:pic>
        <p:nvPicPr>
          <p:cNvPr id="17" name="Graphic 16">
            <a:extLst>
              <a:ext uri="{FF2B5EF4-FFF2-40B4-BE49-F238E27FC236}">
                <a16:creationId xmlns:a16="http://schemas.microsoft.com/office/drawing/2014/main" id="{87F76AB5-8F74-442E-98C2-84ADAD6A6EE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18" name="Tijdelijke aanduiding voor inhoud 2">
            <a:extLst>
              <a:ext uri="{FF2B5EF4-FFF2-40B4-BE49-F238E27FC236}">
                <a16:creationId xmlns:a16="http://schemas.microsoft.com/office/drawing/2014/main" id="{40DDC78A-C00C-473B-A544-28F505DA6F36}"/>
              </a:ext>
            </a:extLst>
          </p:cNvPr>
          <p:cNvSpPr>
            <a:spLocks noGrp="1"/>
          </p:cNvSpPr>
          <p:nvPr>
            <p:ph sz="half" idx="1"/>
          </p:nvPr>
        </p:nvSpPr>
        <p:spPr>
          <a:xfrm>
            <a:off x="5314384" y="860080"/>
            <a:ext cx="1638677" cy="1620570"/>
          </a:xfrm>
          <a:prstGeom prst="rect">
            <a:avLst/>
          </a:prstGeom>
        </p:spPr>
        <p:txBody>
          <a:bodyPr anchor="ctr"/>
          <a:lstStyle>
            <a:lvl1pPr marL="0" indent="0" algn="ctr">
              <a:buNone/>
              <a:defRPr>
                <a:solidFill>
                  <a:srgbClr val="383838"/>
                </a:solidFill>
                <a:latin typeface="Gotham Bold" panose="02000504050000020004"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marL="1828800" indent="0" algn="l">
              <a:buNone/>
              <a:defRPr>
                <a:solidFill>
                  <a:srgbClr val="383838"/>
                </a:solidFill>
                <a:latin typeface="Gotham Bold" panose="02000504050000020004" pitchFamily="2" charset="0"/>
              </a:defRPr>
            </a:lvl5pPr>
          </a:lstStyle>
          <a:p>
            <a:pPr lvl="0"/>
            <a:endParaRPr lang="nl-BE" dirty="0"/>
          </a:p>
        </p:txBody>
      </p:sp>
      <p:sp>
        <p:nvSpPr>
          <p:cNvPr id="28" name="Tijdelijke aanduiding voor tekst 27">
            <a:extLst>
              <a:ext uri="{FF2B5EF4-FFF2-40B4-BE49-F238E27FC236}">
                <a16:creationId xmlns:a16="http://schemas.microsoft.com/office/drawing/2014/main" id="{8967A577-7E1C-418C-926C-9638E89F929F}"/>
              </a:ext>
            </a:extLst>
          </p:cNvPr>
          <p:cNvSpPr>
            <a:spLocks noGrp="1"/>
          </p:cNvSpPr>
          <p:nvPr>
            <p:ph type="body" sz="quarter" idx="13" hasCustomPrompt="1"/>
          </p:nvPr>
        </p:nvSpPr>
        <p:spPr>
          <a:xfrm>
            <a:off x="1666875" y="3644901"/>
            <a:ext cx="8854289" cy="1769072"/>
          </a:xfrm>
          <a:prstGeom prst="rect">
            <a:avLst/>
          </a:prstGeo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Gotham" panose="02000504050000020004" pitchFamily="2" charset="0"/>
              <a:buNone/>
              <a:tabLst/>
              <a:defRPr sz="2000">
                <a:solidFill>
                  <a:schemeClr val="bg1"/>
                </a:solidFill>
                <a:latin typeface="Metropolis Light" panose="000004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sz="2000" dirty="0" err="1">
                <a:solidFill>
                  <a:schemeClr val="bg1"/>
                </a:solidFill>
                <a:latin typeface="Metropolis Light" panose="00000400000000000000" pitchFamily="2" charset="0"/>
              </a:rPr>
              <a:t>Lorem</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ipsum</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dolor</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sit</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amet</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consectetur</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adipiscing</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elit</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sed</a:t>
            </a:r>
            <a:r>
              <a:rPr lang="nl-BE" sz="2000" dirty="0">
                <a:solidFill>
                  <a:schemeClr val="bg1"/>
                </a:solidFill>
                <a:latin typeface="Metropolis Light" panose="00000400000000000000" pitchFamily="2" charset="0"/>
              </a:rPr>
              <a:t> do </a:t>
            </a:r>
            <a:r>
              <a:rPr lang="nl-BE" sz="2000" dirty="0" err="1">
                <a:solidFill>
                  <a:schemeClr val="bg1"/>
                </a:solidFill>
                <a:latin typeface="Metropolis Light" panose="00000400000000000000" pitchFamily="2" charset="0"/>
              </a:rPr>
              <a:t>eiusmod</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tempor</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incididunt</a:t>
            </a:r>
            <a:r>
              <a:rPr lang="nl-BE" sz="2000" dirty="0">
                <a:solidFill>
                  <a:schemeClr val="bg1"/>
                </a:solidFill>
                <a:latin typeface="Metropolis Light" panose="00000400000000000000" pitchFamily="2" charset="0"/>
              </a:rPr>
              <a:t> ut </a:t>
            </a:r>
            <a:r>
              <a:rPr lang="nl-BE" sz="2000" dirty="0" err="1">
                <a:solidFill>
                  <a:schemeClr val="bg1"/>
                </a:solidFill>
                <a:latin typeface="Metropolis Light" panose="00000400000000000000" pitchFamily="2" charset="0"/>
              </a:rPr>
              <a:t>labore</a:t>
            </a:r>
            <a:r>
              <a:rPr lang="nl-BE" sz="2000" dirty="0">
                <a:solidFill>
                  <a:schemeClr val="bg1"/>
                </a:solidFill>
                <a:latin typeface="Metropolis Light" panose="00000400000000000000" pitchFamily="2" charset="0"/>
              </a:rPr>
              <a:t> et </a:t>
            </a:r>
            <a:r>
              <a:rPr lang="nl-BE" sz="2000" dirty="0" err="1">
                <a:solidFill>
                  <a:schemeClr val="bg1"/>
                </a:solidFill>
                <a:latin typeface="Metropolis Light" panose="00000400000000000000" pitchFamily="2" charset="0"/>
              </a:rPr>
              <a:t>dolore</a:t>
            </a:r>
            <a:r>
              <a:rPr lang="nl-BE" sz="2000" dirty="0">
                <a:solidFill>
                  <a:schemeClr val="bg1"/>
                </a:solidFill>
                <a:latin typeface="Metropolis Light" panose="00000400000000000000" pitchFamily="2" charset="0"/>
              </a:rPr>
              <a:t> magna </a:t>
            </a:r>
            <a:r>
              <a:rPr lang="nl-BE" sz="2000" dirty="0" err="1">
                <a:solidFill>
                  <a:schemeClr val="bg1"/>
                </a:solidFill>
                <a:latin typeface="Metropolis Light" panose="00000400000000000000" pitchFamily="2" charset="0"/>
              </a:rPr>
              <a:t>aliqua</a:t>
            </a:r>
            <a:r>
              <a:rPr lang="nl-BE" sz="2000" dirty="0">
                <a:solidFill>
                  <a:schemeClr val="bg1"/>
                </a:solidFill>
                <a:latin typeface="Metropolis Light" panose="00000400000000000000" pitchFamily="2" charset="0"/>
              </a:rPr>
              <a:t>. Ut </a:t>
            </a:r>
            <a:r>
              <a:rPr lang="nl-BE" sz="2000" dirty="0" err="1">
                <a:solidFill>
                  <a:schemeClr val="bg1"/>
                </a:solidFill>
                <a:latin typeface="Metropolis Light" panose="00000400000000000000" pitchFamily="2" charset="0"/>
              </a:rPr>
              <a:t>enim</a:t>
            </a:r>
            <a:r>
              <a:rPr lang="nl-BE" sz="2000" dirty="0">
                <a:solidFill>
                  <a:schemeClr val="bg1"/>
                </a:solidFill>
                <a:latin typeface="Metropolis Light" panose="00000400000000000000" pitchFamily="2" charset="0"/>
              </a:rPr>
              <a:t> ad </a:t>
            </a:r>
            <a:r>
              <a:rPr lang="nl-BE" sz="2000" dirty="0" err="1">
                <a:solidFill>
                  <a:schemeClr val="bg1"/>
                </a:solidFill>
                <a:latin typeface="Metropolis Light" panose="00000400000000000000" pitchFamily="2" charset="0"/>
              </a:rPr>
              <a:t>minim</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veniam</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quis</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nostrud</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exercitation</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ullamco</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laboris</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nisi</a:t>
            </a:r>
            <a:r>
              <a:rPr lang="nl-BE" sz="2000" dirty="0">
                <a:solidFill>
                  <a:schemeClr val="bg1"/>
                </a:solidFill>
                <a:latin typeface="Metropolis Light" panose="00000400000000000000" pitchFamily="2" charset="0"/>
              </a:rPr>
              <a:t> ut </a:t>
            </a:r>
            <a:r>
              <a:rPr lang="nl-BE" sz="2000" dirty="0" err="1">
                <a:solidFill>
                  <a:schemeClr val="bg1"/>
                </a:solidFill>
                <a:latin typeface="Metropolis Light" panose="00000400000000000000" pitchFamily="2" charset="0"/>
              </a:rPr>
              <a:t>aliqiup</a:t>
            </a:r>
            <a:r>
              <a:rPr lang="nl-BE" sz="2000" dirty="0">
                <a:solidFill>
                  <a:schemeClr val="bg1"/>
                </a:solidFill>
                <a:latin typeface="Metropolis Light" panose="00000400000000000000" pitchFamily="2" charset="0"/>
              </a:rPr>
              <a:t> ex </a:t>
            </a:r>
            <a:r>
              <a:rPr lang="nl-BE" sz="2000" dirty="0" err="1">
                <a:solidFill>
                  <a:schemeClr val="bg1"/>
                </a:solidFill>
                <a:latin typeface="Metropolis Light" panose="00000400000000000000" pitchFamily="2" charset="0"/>
              </a:rPr>
              <a:t>ea</a:t>
            </a:r>
            <a:r>
              <a:rPr lang="nl-BE" sz="2000" dirty="0">
                <a:solidFill>
                  <a:schemeClr val="bg1"/>
                </a:solidFill>
                <a:latin typeface="Metropolis Light" panose="00000400000000000000" pitchFamily="2" charset="0"/>
              </a:rPr>
              <a:t> commodo </a:t>
            </a:r>
            <a:r>
              <a:rPr lang="nl-BE" sz="2000" dirty="0" err="1">
                <a:solidFill>
                  <a:schemeClr val="bg1"/>
                </a:solidFill>
                <a:latin typeface="Metropolis Light" panose="00000400000000000000" pitchFamily="2" charset="0"/>
              </a:rPr>
              <a:t>consequat</a:t>
            </a:r>
            <a:r>
              <a:rPr lang="nl-BE" sz="2000" dirty="0">
                <a:solidFill>
                  <a:schemeClr val="bg1"/>
                </a:solidFill>
                <a:latin typeface="Metropolis Light" panose="00000400000000000000" pitchFamily="2" charset="0"/>
              </a:rPr>
              <a:t>. Duis </a:t>
            </a:r>
            <a:r>
              <a:rPr lang="nl-BE" sz="2000" dirty="0" err="1">
                <a:solidFill>
                  <a:schemeClr val="bg1"/>
                </a:solidFill>
                <a:latin typeface="Metropolis Light" panose="00000400000000000000" pitchFamily="2" charset="0"/>
              </a:rPr>
              <a:t>aute</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irure</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dolor</a:t>
            </a:r>
            <a:r>
              <a:rPr lang="nl-BE" sz="2000" dirty="0">
                <a:solidFill>
                  <a:schemeClr val="bg1"/>
                </a:solidFill>
                <a:latin typeface="Metropolis Light" panose="00000400000000000000" pitchFamily="2" charset="0"/>
              </a:rPr>
              <a:t> in </a:t>
            </a:r>
            <a:r>
              <a:rPr lang="nl-BE" sz="2000" dirty="0" err="1">
                <a:solidFill>
                  <a:schemeClr val="bg1"/>
                </a:solidFill>
                <a:latin typeface="Metropolis Light" panose="00000400000000000000" pitchFamily="2" charset="0"/>
              </a:rPr>
              <a:t>reprehenderit</a:t>
            </a:r>
            <a:r>
              <a:rPr lang="nl-BE" sz="2000" dirty="0">
                <a:solidFill>
                  <a:schemeClr val="bg1"/>
                </a:solidFill>
                <a:latin typeface="Metropolis Light" panose="00000400000000000000" pitchFamily="2" charset="0"/>
              </a:rPr>
              <a:t> in </a:t>
            </a:r>
            <a:r>
              <a:rPr lang="nl-BE" sz="2000" dirty="0" err="1">
                <a:solidFill>
                  <a:schemeClr val="bg1"/>
                </a:solidFill>
                <a:latin typeface="Metropolis Light" panose="00000400000000000000" pitchFamily="2" charset="0"/>
              </a:rPr>
              <a:t>voluptate</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velit</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esse</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cillum</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dolore</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eu</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fugiat</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nulla</a:t>
            </a:r>
            <a:r>
              <a:rPr lang="nl-BE" sz="2000" dirty="0">
                <a:solidFill>
                  <a:schemeClr val="bg1"/>
                </a:solidFill>
                <a:latin typeface="Metropolis Light" panose="00000400000000000000" pitchFamily="2" charset="0"/>
              </a:rPr>
              <a:t> </a:t>
            </a:r>
            <a:r>
              <a:rPr lang="nl-BE" sz="2000" dirty="0" err="1">
                <a:solidFill>
                  <a:schemeClr val="bg1"/>
                </a:solidFill>
                <a:latin typeface="Metropolis Light" panose="00000400000000000000" pitchFamily="2" charset="0"/>
              </a:rPr>
              <a:t>pariatur</a:t>
            </a:r>
            <a:r>
              <a:rPr lang="nl-BE" sz="2000" dirty="0">
                <a:solidFill>
                  <a:schemeClr val="bg1"/>
                </a:solidFill>
                <a:latin typeface="Metropolis Light" panose="00000400000000000000" pitchFamily="2" charset="0"/>
              </a:rPr>
              <a:t>.</a:t>
            </a:r>
          </a:p>
          <a:p>
            <a:pPr lvl="0"/>
            <a:endParaRPr lang="nl-BE" dirty="0"/>
          </a:p>
        </p:txBody>
      </p:sp>
    </p:spTree>
    <p:extLst>
      <p:ext uri="{BB962C8B-B14F-4D97-AF65-F5344CB8AC3E}">
        <p14:creationId xmlns:p14="http://schemas.microsoft.com/office/powerpoint/2010/main" val="2786235485"/>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Eindslide">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34404DDB-DEF4-451D-A5B6-A8C19C374E3F}"/>
              </a:ext>
            </a:extLst>
          </p:cNvPr>
          <p:cNvSpPr/>
          <p:nvPr userDrawn="1"/>
        </p:nvSpPr>
        <p:spPr>
          <a:xfrm>
            <a:off x="0" y="0"/>
            <a:ext cx="12192000" cy="6858000"/>
          </a:xfrm>
          <a:prstGeom prst="rect">
            <a:avLst/>
          </a:prstGeom>
          <a:solidFill>
            <a:srgbClr val="3838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3F18DC"/>
              </a:solidFill>
            </a:endParaRPr>
          </a:p>
        </p:txBody>
      </p:sp>
      <p:sp>
        <p:nvSpPr>
          <p:cNvPr id="2" name="Titel 1">
            <a:extLst>
              <a:ext uri="{FF2B5EF4-FFF2-40B4-BE49-F238E27FC236}">
                <a16:creationId xmlns:a16="http://schemas.microsoft.com/office/drawing/2014/main" id="{AC37F41E-447E-4F54-A969-31660D909DDA}"/>
              </a:ext>
            </a:extLst>
          </p:cNvPr>
          <p:cNvSpPr>
            <a:spLocks noGrp="1"/>
          </p:cNvSpPr>
          <p:nvPr>
            <p:ph type="title" hasCustomPrompt="1"/>
          </p:nvPr>
        </p:nvSpPr>
        <p:spPr>
          <a:xfrm>
            <a:off x="2933414" y="1212121"/>
            <a:ext cx="5468389" cy="919627"/>
          </a:xfrm>
          <a:prstGeom prst="rect">
            <a:avLst/>
          </a:prstGeom>
        </p:spPr>
        <p:txBody>
          <a:bodyPr anchor="b">
            <a:noAutofit/>
          </a:bodyPr>
          <a:lstStyle>
            <a:lvl1pPr algn="ctr">
              <a:defRPr sz="5400">
                <a:solidFill>
                  <a:schemeClr val="bg1"/>
                </a:solidFill>
                <a:latin typeface="Metropolis Black" panose="00000A00000000000000" pitchFamily="2" charset="0"/>
              </a:defRPr>
            </a:lvl1pPr>
          </a:lstStyle>
          <a:p>
            <a:r>
              <a:rPr lang="nl-BE" dirty="0"/>
              <a:t>Bedankt!</a:t>
            </a:r>
          </a:p>
        </p:txBody>
      </p:sp>
      <p:sp>
        <p:nvSpPr>
          <p:cNvPr id="3" name="Tijdelijke aanduiding voor tekst 2">
            <a:extLst>
              <a:ext uri="{FF2B5EF4-FFF2-40B4-BE49-F238E27FC236}">
                <a16:creationId xmlns:a16="http://schemas.microsoft.com/office/drawing/2014/main" id="{1AB3E0A0-9204-49CE-99A2-A16AC93E1F01}"/>
              </a:ext>
            </a:extLst>
          </p:cNvPr>
          <p:cNvSpPr>
            <a:spLocks noGrp="1"/>
          </p:cNvSpPr>
          <p:nvPr>
            <p:ph type="body" idx="1" hasCustomPrompt="1"/>
          </p:nvPr>
        </p:nvSpPr>
        <p:spPr>
          <a:xfrm>
            <a:off x="4716822" y="2792433"/>
            <a:ext cx="6635392" cy="1500187"/>
          </a:xfrm>
          <a:prstGeom prst="rect">
            <a:avLst/>
          </a:prstGeom>
        </p:spPr>
        <p:txBody>
          <a:bodyPr>
            <a:normAutofit/>
          </a:bodyPr>
          <a:lstStyle>
            <a:lvl1pPr marL="0" indent="0" algn="l">
              <a:buNone/>
              <a:defRPr sz="2000">
                <a:solidFill>
                  <a:schemeClr val="bg1"/>
                </a:solidFill>
                <a:latin typeface="Metropolis Light" panose="000004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PRESENTATIE:</a:t>
            </a:r>
          </a:p>
          <a:p>
            <a:pPr lvl="0"/>
            <a:r>
              <a:rPr lang="nl-NL" dirty="0"/>
              <a:t>Naam</a:t>
            </a:r>
          </a:p>
          <a:p>
            <a:pPr lvl="0"/>
            <a:r>
              <a:rPr lang="nl-NL" dirty="0"/>
              <a:t>Naam</a:t>
            </a:r>
          </a:p>
        </p:txBody>
      </p:sp>
      <p:pic>
        <p:nvPicPr>
          <p:cNvPr id="10" name="Graphic 9">
            <a:extLst>
              <a:ext uri="{FF2B5EF4-FFF2-40B4-BE49-F238E27FC236}">
                <a16:creationId xmlns:a16="http://schemas.microsoft.com/office/drawing/2014/main" id="{5B6A2D4E-8E2E-42A2-BBBD-769578B16A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4806" y="142357"/>
            <a:ext cx="251376" cy="256363"/>
          </a:xfrm>
          <a:prstGeom prst="rect">
            <a:avLst/>
          </a:prstGeom>
        </p:spPr>
      </p:pic>
      <p:sp>
        <p:nvSpPr>
          <p:cNvPr id="11" name="Tijdelijke aanduiding voor voettekst 4">
            <a:extLst>
              <a:ext uri="{FF2B5EF4-FFF2-40B4-BE49-F238E27FC236}">
                <a16:creationId xmlns:a16="http://schemas.microsoft.com/office/drawing/2014/main" id="{F8C437A6-8FC2-44EA-B391-9C65E0FA5726}"/>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3" name="Tijdelijke aanduiding voor dianummer 5">
            <a:extLst>
              <a:ext uri="{FF2B5EF4-FFF2-40B4-BE49-F238E27FC236}">
                <a16:creationId xmlns:a16="http://schemas.microsoft.com/office/drawing/2014/main" id="{736FCF78-2B20-4A7E-8D69-A4780336A63F}"/>
              </a:ext>
            </a:extLst>
          </p:cNvPr>
          <p:cNvSpPr>
            <a:spLocks noGrp="1"/>
          </p:cNvSpPr>
          <p:nvPr>
            <p:ph type="sldNum" sz="quarter" idx="12"/>
          </p:nvPr>
        </p:nvSpPr>
        <p:spPr>
          <a:xfrm>
            <a:off x="11222182" y="6356349"/>
            <a:ext cx="484146" cy="365125"/>
          </a:xfrm>
          <a:prstGeom prst="rect">
            <a:avLst/>
          </a:prstGeom>
        </p:spPr>
        <p:txBody>
          <a:bodyPr/>
          <a:lstStyle>
            <a:lvl1pPr>
              <a:defRPr sz="900" b="1">
                <a:solidFill>
                  <a:schemeClr val="bg1"/>
                </a:solidFill>
                <a:latin typeface="Gotham Bold" panose="02000504050000020004" pitchFamily="2" charset="0"/>
              </a:defRPr>
            </a:lvl1pPr>
          </a:lstStyle>
          <a:p>
            <a:fld id="{330FA06F-6210-4F65-9FD7-F3DB4BB399B2}" type="slidenum">
              <a:rPr lang="nl-BE" smtClean="0"/>
              <a:pPr/>
              <a:t>‹nr.›</a:t>
            </a:fld>
            <a:endParaRPr lang="nl-BE" dirty="0"/>
          </a:p>
        </p:txBody>
      </p:sp>
      <p:pic>
        <p:nvPicPr>
          <p:cNvPr id="12" name="Graphic 11">
            <a:extLst>
              <a:ext uri="{FF2B5EF4-FFF2-40B4-BE49-F238E27FC236}">
                <a16:creationId xmlns:a16="http://schemas.microsoft.com/office/drawing/2014/main" id="{0EADCB63-940A-4A0B-8C9C-0D29EAA8296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9212" t="19765" b="23200"/>
          <a:stretch/>
        </p:blipFill>
        <p:spPr>
          <a:xfrm>
            <a:off x="0" y="0"/>
            <a:ext cx="6568416" cy="6858001"/>
          </a:xfrm>
          <a:prstGeom prst="rect">
            <a:avLst/>
          </a:prstGeom>
        </p:spPr>
      </p:pic>
    </p:spTree>
    <p:extLst>
      <p:ext uri="{BB962C8B-B14F-4D97-AF65-F5344CB8AC3E}">
        <p14:creationId xmlns:p14="http://schemas.microsoft.com/office/powerpoint/2010/main" val="184758680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ee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DDBA28-E33F-4E8A-90CA-3E9C7AE14894}"/>
              </a:ext>
            </a:extLst>
          </p:cNvPr>
          <p:cNvSpPr>
            <a:spLocks noGrp="1"/>
          </p:cNvSpPr>
          <p:nvPr>
            <p:ph type="title" hasCustomPrompt="1"/>
          </p:nvPr>
        </p:nvSpPr>
        <p:spPr>
          <a:xfrm>
            <a:off x="5991225" y="1497461"/>
            <a:ext cx="5181600" cy="636140"/>
          </a:xfrm>
          <a:prstGeom prst="rect">
            <a:avLst/>
          </a:prstGeom>
        </p:spPr>
        <p:txBody>
          <a:bodyPr>
            <a:normAutofit/>
          </a:bodyPr>
          <a:lstStyle>
            <a:lvl1pPr>
              <a:defRPr sz="4000">
                <a:solidFill>
                  <a:srgbClr val="383838"/>
                </a:solidFill>
                <a:latin typeface="Metropolis Black" panose="00000A00000000000000" pitchFamily="2" charset="0"/>
              </a:defRPr>
            </a:lvl1pPr>
          </a:lstStyle>
          <a:p>
            <a:r>
              <a:rPr lang="nl-BE" dirty="0"/>
              <a:t>01 </a:t>
            </a:r>
            <a:r>
              <a:rPr lang="nl-BE" dirty="0" err="1"/>
              <a:t>Lorem</a:t>
            </a:r>
            <a:r>
              <a:rPr lang="nl-BE" dirty="0"/>
              <a:t> </a:t>
            </a:r>
            <a:r>
              <a:rPr lang="nl-BE" dirty="0" err="1"/>
              <a:t>ipsum</a:t>
            </a:r>
            <a:endParaRPr lang="nl-BE" dirty="0"/>
          </a:p>
        </p:txBody>
      </p:sp>
      <p:sp>
        <p:nvSpPr>
          <p:cNvPr id="3" name="Tijdelijke aanduiding voor inhoud 2">
            <a:extLst>
              <a:ext uri="{FF2B5EF4-FFF2-40B4-BE49-F238E27FC236}">
                <a16:creationId xmlns:a16="http://schemas.microsoft.com/office/drawing/2014/main" id="{C78FD7F1-D1E1-4867-8E09-B50E30FE7C06}"/>
              </a:ext>
            </a:extLst>
          </p:cNvPr>
          <p:cNvSpPr>
            <a:spLocks noGrp="1"/>
          </p:cNvSpPr>
          <p:nvPr>
            <p:ph sz="half" idx="1"/>
          </p:nvPr>
        </p:nvSpPr>
        <p:spPr>
          <a:xfrm>
            <a:off x="1019175" y="986965"/>
            <a:ext cx="4067176" cy="4889961"/>
          </a:xfrm>
          <a:prstGeom prst="rect">
            <a:avLst/>
          </a:prstGeom>
        </p:spPr>
        <p:txBody>
          <a:bodyPr/>
          <a:lstStyle>
            <a:lvl1pPr>
              <a:defRPr>
                <a:solidFill>
                  <a:srgbClr val="383838"/>
                </a:solidFill>
                <a:latin typeface="Gotham Bold" panose="02000504050000020004"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lvl="0"/>
            <a:endParaRPr lang="nl-BE" dirty="0"/>
          </a:p>
        </p:txBody>
      </p:sp>
      <p:sp>
        <p:nvSpPr>
          <p:cNvPr id="4" name="Tijdelijke aanduiding voor inhoud 3">
            <a:extLst>
              <a:ext uri="{FF2B5EF4-FFF2-40B4-BE49-F238E27FC236}">
                <a16:creationId xmlns:a16="http://schemas.microsoft.com/office/drawing/2014/main" id="{389EDDAB-8179-4574-988E-F58A4C55E496}"/>
              </a:ext>
            </a:extLst>
          </p:cNvPr>
          <p:cNvSpPr>
            <a:spLocks noGrp="1"/>
          </p:cNvSpPr>
          <p:nvPr>
            <p:ph sz="half" idx="2" hasCustomPrompt="1"/>
          </p:nvPr>
        </p:nvSpPr>
        <p:spPr>
          <a:xfrm>
            <a:off x="5991224" y="3649924"/>
            <a:ext cx="5181599" cy="2227002"/>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2000" b="0" i="0">
                <a:effectLst/>
                <a:latin typeface="Metropolis Light" panose="00000400000000000000" pitchFamily="2" charset="0"/>
              </a:defRPr>
            </a:lvl1pPr>
            <a:lvl2pPr>
              <a:defRPr>
                <a:solidFill>
                  <a:srgbClr val="383838"/>
                </a:solidFill>
              </a:defRPr>
            </a:lvl2pPr>
            <a:lvl3pPr>
              <a:defRPr>
                <a:solidFill>
                  <a:srgbClr val="383838"/>
                </a:solidFill>
              </a:defRPr>
            </a:lvl3pPr>
            <a:lvl4pPr>
              <a:defRPr>
                <a:solidFill>
                  <a:srgbClr val="383838"/>
                </a:solidFill>
              </a:defRPr>
            </a:lvl4pPr>
            <a:lvl5pPr>
              <a:defRPr>
                <a:solidFill>
                  <a:srgbClr val="383838"/>
                </a:solidFill>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8" name="Tijdelijke aanduiding voor voettekst 4">
            <a:extLst>
              <a:ext uri="{FF2B5EF4-FFF2-40B4-BE49-F238E27FC236}">
                <a16:creationId xmlns:a16="http://schemas.microsoft.com/office/drawing/2014/main" id="{C3A16FEC-5B1A-4EF3-B3B6-B4C75441271A}"/>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t>Noodplanning en crisisbeheer | Limburg</a:t>
            </a:r>
            <a:endParaRPr lang="nl-BE" dirty="0"/>
          </a:p>
        </p:txBody>
      </p:sp>
      <p:pic>
        <p:nvPicPr>
          <p:cNvPr id="11" name="Afbeelding 10">
            <a:extLst>
              <a:ext uri="{FF2B5EF4-FFF2-40B4-BE49-F238E27FC236}">
                <a16:creationId xmlns:a16="http://schemas.microsoft.com/office/drawing/2014/main" id="{1FFD5FB1-C13C-410C-9606-29C9EF3A9791}"/>
              </a:ext>
            </a:extLst>
          </p:cNvPr>
          <p:cNvPicPr>
            <a:picLocks noChangeAspect="1"/>
          </p:cNvPicPr>
          <p:nvPr userDrawn="1"/>
        </p:nvPicPr>
        <p:blipFill rotWithShape="1">
          <a:blip r:embed="rId2">
            <a:alphaModFix amt="5000"/>
          </a:blip>
          <a:srcRect l="46736" t="53330" r="13"/>
          <a:stretch/>
        </p:blipFill>
        <p:spPr>
          <a:xfrm>
            <a:off x="0" y="0"/>
            <a:ext cx="3333750" cy="2972955"/>
          </a:xfrm>
          <a:prstGeom prst="rect">
            <a:avLst/>
          </a:prstGeom>
          <a:ln>
            <a:noFill/>
          </a:ln>
        </p:spPr>
      </p:pic>
      <p:sp>
        <p:nvSpPr>
          <p:cNvPr id="10" name="Tijdelijke aanduiding voor dianummer 5">
            <a:extLst>
              <a:ext uri="{FF2B5EF4-FFF2-40B4-BE49-F238E27FC236}">
                <a16:creationId xmlns:a16="http://schemas.microsoft.com/office/drawing/2014/main" id="{49DCCD56-51AC-49CE-964A-58DC6ADDE9F1}"/>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3" name="Graphic 12">
            <a:extLst>
              <a:ext uri="{FF2B5EF4-FFF2-40B4-BE49-F238E27FC236}">
                <a16:creationId xmlns:a16="http://schemas.microsoft.com/office/drawing/2014/main" id="{92CAE4AF-F1D0-4DC4-8B54-051A7E6AC22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9" name="Tijdelijke aanduiding voor tekst 8">
            <a:extLst>
              <a:ext uri="{FF2B5EF4-FFF2-40B4-BE49-F238E27FC236}">
                <a16:creationId xmlns:a16="http://schemas.microsoft.com/office/drawing/2014/main" id="{1F3B1AF0-DDAA-4FB0-84E3-6D056216C113}"/>
              </a:ext>
            </a:extLst>
          </p:cNvPr>
          <p:cNvSpPr>
            <a:spLocks noGrp="1"/>
          </p:cNvSpPr>
          <p:nvPr>
            <p:ph type="body" sz="quarter" idx="13" hasCustomPrompt="1"/>
          </p:nvPr>
        </p:nvSpPr>
        <p:spPr>
          <a:xfrm>
            <a:off x="5991223" y="2787851"/>
            <a:ext cx="5181600" cy="569711"/>
          </a:xfrm>
          <a:prstGeom prst="rect">
            <a:avLst/>
          </a:prstGeom>
        </p:spPr>
        <p:txBody>
          <a:bodyPr anchor="ctr">
            <a:normAutofit/>
          </a:bodyPr>
          <a:lstStyle>
            <a:lvl1pPr marL="0" indent="0">
              <a:buNone/>
              <a:defRPr sz="2200">
                <a:latin typeface="Metropolis Black" panose="00000A00000000000000" pitchFamily="2" charset="0"/>
              </a:defRPr>
            </a:lvl1pPr>
          </a:lstStyle>
          <a:p>
            <a:pPr lvl="0"/>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endParaRPr lang="nl-BE" dirty="0"/>
          </a:p>
        </p:txBody>
      </p:sp>
    </p:spTree>
    <p:extLst>
      <p:ext uri="{BB962C8B-B14F-4D97-AF65-F5344CB8AC3E}">
        <p14:creationId xmlns:p14="http://schemas.microsoft.com/office/powerpoint/2010/main" val="549724862"/>
      </p:ext>
    </p:extLst>
  </p:cSld>
  <p:clrMapOvr>
    <a:masterClrMapping/>
  </p:clrMapOvr>
  <p:extLst>
    <p:ext uri="{DCECCB84-F9BA-43D5-87BE-67443E8EF086}">
      <p15:sldGuideLst xmlns:p15="http://schemas.microsoft.com/office/powerpoint/2012/main">
        <p15:guide id="1" orient="horz" pos="370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eld rechts">
    <p:spTree>
      <p:nvGrpSpPr>
        <p:cNvPr id="1" name=""/>
        <p:cNvGrpSpPr/>
        <p:nvPr/>
      </p:nvGrpSpPr>
      <p:grpSpPr>
        <a:xfrm>
          <a:off x="0" y="0"/>
          <a:ext cx="0" cy="0"/>
          <a:chOff x="0" y="0"/>
          <a:chExt cx="0" cy="0"/>
        </a:xfrm>
      </p:grpSpPr>
      <p:sp>
        <p:nvSpPr>
          <p:cNvPr id="8" name="Tijdelijke aanduiding voor voettekst 4">
            <a:extLst>
              <a:ext uri="{FF2B5EF4-FFF2-40B4-BE49-F238E27FC236}">
                <a16:creationId xmlns:a16="http://schemas.microsoft.com/office/drawing/2014/main" id="{C3A16FEC-5B1A-4EF3-B3B6-B4C75441271A}"/>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t>Noodplanning en crisisbeheer | Limburg</a:t>
            </a:r>
            <a:endParaRPr lang="nl-BE" dirty="0"/>
          </a:p>
        </p:txBody>
      </p:sp>
      <p:sp>
        <p:nvSpPr>
          <p:cNvPr id="10" name="Tijdelijke aanduiding voor dianummer 5">
            <a:extLst>
              <a:ext uri="{FF2B5EF4-FFF2-40B4-BE49-F238E27FC236}">
                <a16:creationId xmlns:a16="http://schemas.microsoft.com/office/drawing/2014/main" id="{87DEED30-F9D5-4982-8301-F69B32733584}"/>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9" name="Afbeelding 8">
            <a:extLst>
              <a:ext uri="{FF2B5EF4-FFF2-40B4-BE49-F238E27FC236}">
                <a16:creationId xmlns:a16="http://schemas.microsoft.com/office/drawing/2014/main" id="{199E942B-3400-4D55-AB59-74DD1CDE7947}"/>
              </a:ext>
            </a:extLst>
          </p:cNvPr>
          <p:cNvPicPr>
            <a:picLocks noChangeAspect="1"/>
          </p:cNvPicPr>
          <p:nvPr userDrawn="1"/>
        </p:nvPicPr>
        <p:blipFill rotWithShape="1">
          <a:blip r:embed="rId2">
            <a:alphaModFix amt="5000"/>
          </a:blip>
          <a:srcRect l="46736" t="53330" r="13"/>
          <a:stretch/>
        </p:blipFill>
        <p:spPr>
          <a:xfrm>
            <a:off x="0" y="0"/>
            <a:ext cx="3333750" cy="2972955"/>
          </a:xfrm>
          <a:prstGeom prst="rect">
            <a:avLst/>
          </a:prstGeom>
          <a:ln>
            <a:noFill/>
          </a:ln>
        </p:spPr>
      </p:pic>
      <p:pic>
        <p:nvPicPr>
          <p:cNvPr id="13" name="Graphic 12">
            <a:extLst>
              <a:ext uri="{FF2B5EF4-FFF2-40B4-BE49-F238E27FC236}">
                <a16:creationId xmlns:a16="http://schemas.microsoft.com/office/drawing/2014/main" id="{464B59E1-1BF4-4D30-84BC-A6406086162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14" name="Tijdelijke aanduiding voor inhoud 2">
            <a:extLst>
              <a:ext uri="{FF2B5EF4-FFF2-40B4-BE49-F238E27FC236}">
                <a16:creationId xmlns:a16="http://schemas.microsoft.com/office/drawing/2014/main" id="{D6D513E8-0FFA-4AE7-913A-F2D0560A452D}"/>
              </a:ext>
            </a:extLst>
          </p:cNvPr>
          <p:cNvSpPr>
            <a:spLocks noGrp="1"/>
          </p:cNvSpPr>
          <p:nvPr>
            <p:ph sz="half" idx="13"/>
          </p:nvPr>
        </p:nvSpPr>
        <p:spPr>
          <a:xfrm>
            <a:off x="7118794" y="981074"/>
            <a:ext cx="4067176" cy="4895851"/>
          </a:xfrm>
          <a:prstGeom prst="rect">
            <a:avLst/>
          </a:prstGeom>
        </p:spPr>
        <p:txBody>
          <a:bodyPr/>
          <a:lstStyle>
            <a:lvl1pPr>
              <a:defRPr>
                <a:solidFill>
                  <a:srgbClr val="383838"/>
                </a:solidFill>
                <a:latin typeface="Gotham Bold" panose="02000504050000020004"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lvl="0"/>
            <a:endParaRPr lang="nl-BE" dirty="0"/>
          </a:p>
        </p:txBody>
      </p:sp>
      <p:sp>
        <p:nvSpPr>
          <p:cNvPr id="15" name="Titel 1">
            <a:extLst>
              <a:ext uri="{FF2B5EF4-FFF2-40B4-BE49-F238E27FC236}">
                <a16:creationId xmlns:a16="http://schemas.microsoft.com/office/drawing/2014/main" id="{0206C5B9-0DDA-4757-A8FA-3019FE66BFED}"/>
              </a:ext>
            </a:extLst>
          </p:cNvPr>
          <p:cNvSpPr>
            <a:spLocks noGrp="1"/>
          </p:cNvSpPr>
          <p:nvPr>
            <p:ph type="title" hasCustomPrompt="1"/>
          </p:nvPr>
        </p:nvSpPr>
        <p:spPr>
          <a:xfrm>
            <a:off x="1034051" y="1484313"/>
            <a:ext cx="4953491" cy="647735"/>
          </a:xfrm>
          <a:prstGeom prst="rect">
            <a:avLst/>
          </a:prstGeom>
        </p:spPr>
        <p:txBody>
          <a:bodyPr>
            <a:normAutofit/>
          </a:bodyPr>
          <a:lstStyle>
            <a:lvl1pPr>
              <a:defRPr sz="4000">
                <a:solidFill>
                  <a:srgbClr val="383838"/>
                </a:solidFill>
                <a:latin typeface="Metropolis Black" panose="00000A00000000000000" pitchFamily="2" charset="0"/>
              </a:defRPr>
            </a:lvl1pPr>
          </a:lstStyle>
          <a:p>
            <a:r>
              <a:rPr lang="nl-BE" dirty="0"/>
              <a:t>01 </a:t>
            </a:r>
            <a:r>
              <a:rPr lang="nl-BE" dirty="0" err="1"/>
              <a:t>Lorem</a:t>
            </a:r>
            <a:r>
              <a:rPr lang="nl-BE" dirty="0"/>
              <a:t> </a:t>
            </a:r>
            <a:r>
              <a:rPr lang="nl-BE" dirty="0" err="1"/>
              <a:t>ipsum</a:t>
            </a:r>
            <a:endParaRPr lang="nl-BE" dirty="0"/>
          </a:p>
        </p:txBody>
      </p:sp>
      <p:sp>
        <p:nvSpPr>
          <p:cNvPr id="16" name="Tijdelijke aanduiding voor inhoud 3">
            <a:extLst>
              <a:ext uri="{FF2B5EF4-FFF2-40B4-BE49-F238E27FC236}">
                <a16:creationId xmlns:a16="http://schemas.microsoft.com/office/drawing/2014/main" id="{384938AA-C1B4-44D3-912C-4888AAA21A7F}"/>
              </a:ext>
            </a:extLst>
          </p:cNvPr>
          <p:cNvSpPr>
            <a:spLocks noGrp="1"/>
          </p:cNvSpPr>
          <p:nvPr>
            <p:ph sz="half" idx="2" hasCustomPrompt="1"/>
          </p:nvPr>
        </p:nvSpPr>
        <p:spPr>
          <a:xfrm>
            <a:off x="1022859" y="3640104"/>
            <a:ext cx="4972046" cy="2236821"/>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2000" b="0" i="0">
                <a:effectLst/>
              </a:defRPr>
            </a:lvl1pPr>
            <a:lvl2pPr>
              <a:defRPr>
                <a:solidFill>
                  <a:srgbClr val="383838"/>
                </a:solidFill>
              </a:defRPr>
            </a:lvl2pPr>
            <a:lvl3pPr>
              <a:defRPr>
                <a:solidFill>
                  <a:srgbClr val="383838"/>
                </a:solidFill>
              </a:defRPr>
            </a:lvl3pPr>
            <a:lvl4pPr>
              <a:defRPr>
                <a:solidFill>
                  <a:srgbClr val="383838"/>
                </a:solidFill>
              </a:defRPr>
            </a:lvl4pPr>
            <a:lvl5pPr>
              <a:defRPr>
                <a:solidFill>
                  <a:srgbClr val="383838"/>
                </a:solidFill>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17" name="Tijdelijke aanduiding voor tekst 8">
            <a:extLst>
              <a:ext uri="{FF2B5EF4-FFF2-40B4-BE49-F238E27FC236}">
                <a16:creationId xmlns:a16="http://schemas.microsoft.com/office/drawing/2014/main" id="{BA543A3C-92FA-453B-A4AB-7AEA47D79E59}"/>
              </a:ext>
            </a:extLst>
          </p:cNvPr>
          <p:cNvSpPr>
            <a:spLocks noGrp="1"/>
          </p:cNvSpPr>
          <p:nvPr>
            <p:ph type="body" sz="quarter" idx="14" hasCustomPrompt="1"/>
          </p:nvPr>
        </p:nvSpPr>
        <p:spPr>
          <a:xfrm>
            <a:off x="1034051" y="2781174"/>
            <a:ext cx="4953491" cy="576389"/>
          </a:xfrm>
          <a:prstGeom prst="rect">
            <a:avLst/>
          </a:prstGeom>
        </p:spPr>
        <p:txBody>
          <a:bodyPr anchor="ctr">
            <a:normAutofit/>
          </a:bodyPr>
          <a:lstStyle>
            <a:lvl1pPr marL="0" indent="0">
              <a:buNone/>
              <a:defRPr sz="2200">
                <a:latin typeface="Metropolis Black" panose="00000A00000000000000" pitchFamily="2" charset="0"/>
              </a:defRPr>
            </a:lvl1pPr>
          </a:lstStyle>
          <a:p>
            <a:pPr lvl="0"/>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endParaRPr lang="nl-BE" dirty="0"/>
          </a:p>
        </p:txBody>
      </p:sp>
    </p:spTree>
    <p:extLst>
      <p:ext uri="{BB962C8B-B14F-4D97-AF65-F5344CB8AC3E}">
        <p14:creationId xmlns:p14="http://schemas.microsoft.com/office/powerpoint/2010/main" val="309380444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eeld rechts 2">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78FD7F1-D1E1-4867-8E09-B50E30FE7C06}"/>
              </a:ext>
            </a:extLst>
          </p:cNvPr>
          <p:cNvSpPr>
            <a:spLocks noGrp="1"/>
          </p:cNvSpPr>
          <p:nvPr>
            <p:ph sz="half" idx="1"/>
          </p:nvPr>
        </p:nvSpPr>
        <p:spPr>
          <a:xfrm>
            <a:off x="7110411" y="981075"/>
            <a:ext cx="4067176" cy="4895850"/>
          </a:xfrm>
          <a:prstGeom prst="rect">
            <a:avLst/>
          </a:prstGeom>
        </p:spPr>
        <p:txBody>
          <a:bodyPr/>
          <a:lstStyle>
            <a:lvl1pPr>
              <a:defRPr>
                <a:solidFill>
                  <a:srgbClr val="383838"/>
                </a:solidFill>
                <a:latin typeface="Gotham Bold" panose="02000504050000020004"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lvl="0"/>
            <a:endParaRPr lang="nl-BE" dirty="0"/>
          </a:p>
        </p:txBody>
      </p:sp>
      <p:sp>
        <p:nvSpPr>
          <p:cNvPr id="4" name="Tijdelijke aanduiding voor inhoud 3">
            <a:extLst>
              <a:ext uri="{FF2B5EF4-FFF2-40B4-BE49-F238E27FC236}">
                <a16:creationId xmlns:a16="http://schemas.microsoft.com/office/drawing/2014/main" id="{389EDDAB-8179-4574-988E-F58A4C55E496}"/>
              </a:ext>
            </a:extLst>
          </p:cNvPr>
          <p:cNvSpPr>
            <a:spLocks noGrp="1"/>
          </p:cNvSpPr>
          <p:nvPr>
            <p:ph sz="half" idx="2" hasCustomPrompt="1"/>
          </p:nvPr>
        </p:nvSpPr>
        <p:spPr>
          <a:xfrm>
            <a:off x="1028055" y="2561397"/>
            <a:ext cx="4958467" cy="2337149"/>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2000" b="0" i="0">
                <a:effectLst/>
              </a:defRPr>
            </a:lvl1pPr>
            <a:lvl2pPr>
              <a:defRPr>
                <a:solidFill>
                  <a:srgbClr val="383838"/>
                </a:solidFill>
              </a:defRPr>
            </a:lvl2pPr>
            <a:lvl3pPr>
              <a:defRPr>
                <a:solidFill>
                  <a:srgbClr val="383838"/>
                </a:solidFill>
              </a:defRPr>
            </a:lvl3pPr>
            <a:lvl4pPr>
              <a:defRPr>
                <a:solidFill>
                  <a:srgbClr val="383838"/>
                </a:solidFill>
              </a:defRPr>
            </a:lvl4pPr>
            <a:lvl5pPr>
              <a:defRPr>
                <a:solidFill>
                  <a:srgbClr val="383838"/>
                </a:solidFill>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Duis </a:t>
            </a:r>
            <a:r>
              <a:rPr lang="nl-BE" dirty="0" err="1"/>
              <a:t>aute</a:t>
            </a:r>
            <a:r>
              <a:rPr lang="nl-BE" dirty="0"/>
              <a:t> </a:t>
            </a:r>
            <a:r>
              <a:rPr lang="nl-BE" dirty="0" err="1"/>
              <a:t>irure</a:t>
            </a:r>
            <a:r>
              <a:rPr lang="nl-BE" dirty="0"/>
              <a:t> </a:t>
            </a:r>
            <a:r>
              <a:rPr lang="nl-BE" dirty="0" err="1"/>
              <a:t>dolor</a:t>
            </a:r>
            <a:r>
              <a:rPr lang="nl-BE" dirty="0"/>
              <a:t> in </a:t>
            </a:r>
            <a:r>
              <a:rPr lang="nl-BE" dirty="0" err="1"/>
              <a:t>reprehenderit</a:t>
            </a:r>
            <a:r>
              <a:rPr lang="nl-BE" dirty="0"/>
              <a:t> in </a:t>
            </a:r>
            <a:r>
              <a:rPr lang="nl-BE" dirty="0" err="1"/>
              <a:t>voluptate</a:t>
            </a:r>
            <a:r>
              <a:rPr lang="nl-BE" dirty="0"/>
              <a:t> </a:t>
            </a:r>
            <a:r>
              <a:rPr lang="nl-BE" dirty="0" err="1"/>
              <a:t>velit</a:t>
            </a:r>
            <a:r>
              <a:rPr lang="nl-BE" dirty="0"/>
              <a:t> </a:t>
            </a:r>
            <a:r>
              <a:rPr lang="nl-BE" dirty="0" err="1"/>
              <a:t>esse</a:t>
            </a:r>
            <a:r>
              <a:rPr lang="nl-BE" dirty="0"/>
              <a:t> </a:t>
            </a:r>
            <a:r>
              <a:rPr lang="nl-BE" dirty="0" err="1"/>
              <a:t>cillum</a:t>
            </a:r>
            <a:r>
              <a:rPr lang="nl-BE" dirty="0"/>
              <a:t> </a:t>
            </a:r>
            <a:r>
              <a:rPr lang="nl-BE" dirty="0" err="1"/>
              <a:t>dolore</a:t>
            </a:r>
            <a:r>
              <a:rPr lang="nl-BE" dirty="0"/>
              <a:t> </a:t>
            </a:r>
            <a:r>
              <a:rPr lang="nl-BE" dirty="0" err="1"/>
              <a:t>eu</a:t>
            </a:r>
            <a:r>
              <a:rPr lang="nl-BE" dirty="0"/>
              <a:t> </a:t>
            </a:r>
            <a:r>
              <a:rPr lang="nl-BE" dirty="0" err="1"/>
              <a:t>fugiat</a:t>
            </a:r>
            <a:r>
              <a:rPr lang="nl-BE" dirty="0"/>
              <a:t> </a:t>
            </a:r>
            <a:r>
              <a:rPr lang="nl-BE" dirty="0" err="1"/>
              <a:t>nulla</a:t>
            </a:r>
            <a:r>
              <a:rPr lang="nl-BE" dirty="0"/>
              <a:t> </a:t>
            </a:r>
            <a:r>
              <a:rPr lang="nl-BE" dirty="0" err="1"/>
              <a:t>pariatur</a:t>
            </a:r>
            <a:r>
              <a:rPr lang="nl-BE" dirty="0"/>
              <a:t>.</a:t>
            </a:r>
          </a:p>
        </p:txBody>
      </p:sp>
      <p:sp>
        <p:nvSpPr>
          <p:cNvPr id="8" name="Tijdelijke aanduiding voor voettekst 4">
            <a:extLst>
              <a:ext uri="{FF2B5EF4-FFF2-40B4-BE49-F238E27FC236}">
                <a16:creationId xmlns:a16="http://schemas.microsoft.com/office/drawing/2014/main" id="{C3A16FEC-5B1A-4EF3-B3B6-B4C75441271A}"/>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t>Noodplanning en crisisbeheer | Limburg</a:t>
            </a:r>
            <a:endParaRPr lang="nl-BE" dirty="0"/>
          </a:p>
        </p:txBody>
      </p:sp>
      <p:pic>
        <p:nvPicPr>
          <p:cNvPr id="11" name="Afbeelding 10">
            <a:extLst>
              <a:ext uri="{FF2B5EF4-FFF2-40B4-BE49-F238E27FC236}">
                <a16:creationId xmlns:a16="http://schemas.microsoft.com/office/drawing/2014/main" id="{1FFD5FB1-C13C-410C-9606-29C9EF3A9791}"/>
              </a:ext>
            </a:extLst>
          </p:cNvPr>
          <p:cNvPicPr>
            <a:picLocks noChangeAspect="1"/>
          </p:cNvPicPr>
          <p:nvPr userDrawn="1"/>
        </p:nvPicPr>
        <p:blipFill rotWithShape="1">
          <a:blip r:embed="rId2">
            <a:alphaModFix amt="5000"/>
          </a:blip>
          <a:srcRect l="46736" t="53330" r="13"/>
          <a:stretch/>
        </p:blipFill>
        <p:spPr>
          <a:xfrm>
            <a:off x="0" y="9049"/>
            <a:ext cx="3333750" cy="2972955"/>
          </a:xfrm>
          <a:prstGeom prst="rect">
            <a:avLst/>
          </a:prstGeom>
          <a:ln>
            <a:noFill/>
          </a:ln>
        </p:spPr>
      </p:pic>
      <p:sp>
        <p:nvSpPr>
          <p:cNvPr id="10" name="Tijdelijke aanduiding voor dianummer 5">
            <a:extLst>
              <a:ext uri="{FF2B5EF4-FFF2-40B4-BE49-F238E27FC236}">
                <a16:creationId xmlns:a16="http://schemas.microsoft.com/office/drawing/2014/main" id="{49DCCD56-51AC-49CE-964A-58DC6ADDE9F1}"/>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3" name="Graphic 12">
            <a:extLst>
              <a:ext uri="{FF2B5EF4-FFF2-40B4-BE49-F238E27FC236}">
                <a16:creationId xmlns:a16="http://schemas.microsoft.com/office/drawing/2014/main" id="{92CAE4AF-F1D0-4DC4-8B54-051A7E6AC22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16" name="Tijdelijke aanduiding voor tekst 8">
            <a:extLst>
              <a:ext uri="{FF2B5EF4-FFF2-40B4-BE49-F238E27FC236}">
                <a16:creationId xmlns:a16="http://schemas.microsoft.com/office/drawing/2014/main" id="{C28181A1-526F-4322-A248-499D858516C7}"/>
              </a:ext>
            </a:extLst>
          </p:cNvPr>
          <p:cNvSpPr>
            <a:spLocks noGrp="1"/>
          </p:cNvSpPr>
          <p:nvPr>
            <p:ph type="body" sz="quarter" idx="13" hasCustomPrompt="1"/>
          </p:nvPr>
        </p:nvSpPr>
        <p:spPr>
          <a:xfrm>
            <a:off x="1028315" y="1867573"/>
            <a:ext cx="4962907" cy="455612"/>
          </a:xfrm>
          <a:prstGeom prst="rect">
            <a:avLst/>
          </a:prstGeom>
        </p:spPr>
        <p:txBody>
          <a:bodyPr>
            <a:normAutofit/>
          </a:bodyPr>
          <a:lstStyle>
            <a:lvl1pPr marL="0" indent="0">
              <a:buNone/>
              <a:defRPr sz="2200">
                <a:latin typeface="Metropolis Black" panose="00000A00000000000000" pitchFamily="2" charset="0"/>
              </a:defRPr>
            </a:lvl1pPr>
          </a:lstStyle>
          <a:p>
            <a:pPr lvl="0"/>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endParaRPr lang="nl-BE" dirty="0"/>
          </a:p>
        </p:txBody>
      </p:sp>
    </p:spTree>
    <p:extLst>
      <p:ext uri="{BB962C8B-B14F-4D97-AF65-F5344CB8AC3E}">
        <p14:creationId xmlns:p14="http://schemas.microsoft.com/office/powerpoint/2010/main" val="621676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ee beelden rechts">
    <p:spTree>
      <p:nvGrpSpPr>
        <p:cNvPr id="1" name=""/>
        <p:cNvGrpSpPr/>
        <p:nvPr/>
      </p:nvGrpSpPr>
      <p:grpSpPr>
        <a:xfrm>
          <a:off x="0" y="0"/>
          <a:ext cx="0" cy="0"/>
          <a:chOff x="0" y="0"/>
          <a:chExt cx="0" cy="0"/>
        </a:xfrm>
      </p:grpSpPr>
      <p:sp>
        <p:nvSpPr>
          <p:cNvPr id="14" name="Tijdelijke aanduiding voor inhoud 2">
            <a:extLst>
              <a:ext uri="{FF2B5EF4-FFF2-40B4-BE49-F238E27FC236}">
                <a16:creationId xmlns:a16="http://schemas.microsoft.com/office/drawing/2014/main" id="{0E950E7B-D003-49DC-9525-577092265F1D}"/>
              </a:ext>
            </a:extLst>
          </p:cNvPr>
          <p:cNvSpPr>
            <a:spLocks noGrp="1"/>
          </p:cNvSpPr>
          <p:nvPr>
            <p:ph sz="half" idx="1"/>
          </p:nvPr>
        </p:nvSpPr>
        <p:spPr>
          <a:xfrm>
            <a:off x="7110411" y="981075"/>
            <a:ext cx="4067176" cy="2325710"/>
          </a:xfrm>
          <a:prstGeom prst="rect">
            <a:avLst/>
          </a:prstGeom>
        </p:spPr>
        <p:txBody>
          <a:bodyPr/>
          <a:lstStyle>
            <a:lvl1pPr>
              <a:defRPr>
                <a:solidFill>
                  <a:srgbClr val="383838"/>
                </a:solidFill>
                <a:latin typeface="Gotham Bold" panose="02000504050000020004"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lvl="0"/>
            <a:endParaRPr lang="nl-BE" dirty="0"/>
          </a:p>
        </p:txBody>
      </p:sp>
      <p:sp>
        <p:nvSpPr>
          <p:cNvPr id="15" name="Tijdelijke aanduiding voor inhoud 3">
            <a:extLst>
              <a:ext uri="{FF2B5EF4-FFF2-40B4-BE49-F238E27FC236}">
                <a16:creationId xmlns:a16="http://schemas.microsoft.com/office/drawing/2014/main" id="{50E45219-0349-40EC-9694-BEEABB14A837}"/>
              </a:ext>
            </a:extLst>
          </p:cNvPr>
          <p:cNvSpPr>
            <a:spLocks noGrp="1"/>
          </p:cNvSpPr>
          <p:nvPr>
            <p:ph sz="half" idx="2" hasCustomPrompt="1"/>
          </p:nvPr>
        </p:nvSpPr>
        <p:spPr>
          <a:xfrm>
            <a:off x="1023776" y="2561397"/>
            <a:ext cx="4951623" cy="2337149"/>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2000" b="0" i="0">
                <a:effectLst/>
              </a:defRPr>
            </a:lvl1pPr>
            <a:lvl2pPr>
              <a:defRPr>
                <a:solidFill>
                  <a:srgbClr val="383838"/>
                </a:solidFill>
              </a:defRPr>
            </a:lvl2pPr>
            <a:lvl3pPr>
              <a:defRPr>
                <a:solidFill>
                  <a:srgbClr val="383838"/>
                </a:solidFill>
              </a:defRPr>
            </a:lvl3pPr>
            <a:lvl4pPr>
              <a:defRPr>
                <a:solidFill>
                  <a:srgbClr val="383838"/>
                </a:solidFill>
              </a:defRPr>
            </a:lvl4pPr>
            <a:lvl5pPr>
              <a:defRPr>
                <a:solidFill>
                  <a:srgbClr val="383838"/>
                </a:solidFill>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Duis </a:t>
            </a:r>
            <a:r>
              <a:rPr lang="nl-BE" dirty="0" err="1"/>
              <a:t>aute</a:t>
            </a:r>
            <a:r>
              <a:rPr lang="nl-BE" dirty="0"/>
              <a:t> </a:t>
            </a:r>
            <a:r>
              <a:rPr lang="nl-BE" dirty="0" err="1"/>
              <a:t>irure</a:t>
            </a:r>
            <a:r>
              <a:rPr lang="nl-BE" dirty="0"/>
              <a:t> </a:t>
            </a:r>
            <a:r>
              <a:rPr lang="nl-BE" dirty="0" err="1"/>
              <a:t>dolor</a:t>
            </a:r>
            <a:r>
              <a:rPr lang="nl-BE" dirty="0"/>
              <a:t> in </a:t>
            </a:r>
            <a:r>
              <a:rPr lang="nl-BE" dirty="0" err="1"/>
              <a:t>reprehenderit</a:t>
            </a:r>
            <a:r>
              <a:rPr lang="nl-BE" dirty="0"/>
              <a:t> in </a:t>
            </a:r>
            <a:r>
              <a:rPr lang="nl-BE" dirty="0" err="1"/>
              <a:t>voluptate</a:t>
            </a:r>
            <a:r>
              <a:rPr lang="nl-BE" dirty="0"/>
              <a:t> </a:t>
            </a:r>
            <a:r>
              <a:rPr lang="nl-BE" dirty="0" err="1"/>
              <a:t>velit</a:t>
            </a:r>
            <a:r>
              <a:rPr lang="nl-BE" dirty="0"/>
              <a:t> </a:t>
            </a:r>
            <a:r>
              <a:rPr lang="nl-BE" dirty="0" err="1"/>
              <a:t>esse</a:t>
            </a:r>
            <a:r>
              <a:rPr lang="nl-BE" dirty="0"/>
              <a:t> </a:t>
            </a:r>
            <a:r>
              <a:rPr lang="nl-BE" dirty="0" err="1"/>
              <a:t>cillum</a:t>
            </a:r>
            <a:r>
              <a:rPr lang="nl-BE" dirty="0"/>
              <a:t> </a:t>
            </a:r>
            <a:r>
              <a:rPr lang="nl-BE" dirty="0" err="1"/>
              <a:t>dolore</a:t>
            </a:r>
            <a:r>
              <a:rPr lang="nl-BE" dirty="0"/>
              <a:t> </a:t>
            </a:r>
            <a:r>
              <a:rPr lang="nl-BE" dirty="0" err="1"/>
              <a:t>eu</a:t>
            </a:r>
            <a:r>
              <a:rPr lang="nl-BE" dirty="0"/>
              <a:t> </a:t>
            </a:r>
            <a:r>
              <a:rPr lang="nl-BE" dirty="0" err="1"/>
              <a:t>fugiat</a:t>
            </a:r>
            <a:r>
              <a:rPr lang="nl-BE" dirty="0"/>
              <a:t> </a:t>
            </a:r>
            <a:r>
              <a:rPr lang="nl-BE" dirty="0" err="1"/>
              <a:t>nulla</a:t>
            </a:r>
            <a:r>
              <a:rPr lang="nl-BE" dirty="0"/>
              <a:t> </a:t>
            </a:r>
            <a:r>
              <a:rPr lang="nl-BE" dirty="0" err="1"/>
              <a:t>pariatur</a:t>
            </a:r>
            <a:r>
              <a:rPr lang="nl-BE" dirty="0"/>
              <a:t>.</a:t>
            </a:r>
          </a:p>
        </p:txBody>
      </p:sp>
      <p:sp>
        <p:nvSpPr>
          <p:cNvPr id="16" name="Tijdelijke aanduiding voor voettekst 4">
            <a:extLst>
              <a:ext uri="{FF2B5EF4-FFF2-40B4-BE49-F238E27FC236}">
                <a16:creationId xmlns:a16="http://schemas.microsoft.com/office/drawing/2014/main" id="{A0C7A415-8629-47A1-A023-C0E4FE906F8C}"/>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t>Noodplanning en crisisbeheer | Limburg</a:t>
            </a:r>
            <a:endParaRPr lang="nl-BE" dirty="0"/>
          </a:p>
        </p:txBody>
      </p:sp>
      <p:pic>
        <p:nvPicPr>
          <p:cNvPr id="17" name="Afbeelding 16">
            <a:extLst>
              <a:ext uri="{FF2B5EF4-FFF2-40B4-BE49-F238E27FC236}">
                <a16:creationId xmlns:a16="http://schemas.microsoft.com/office/drawing/2014/main" id="{3F9B4603-0478-4E63-9505-6F507A70A799}"/>
              </a:ext>
            </a:extLst>
          </p:cNvPr>
          <p:cNvPicPr>
            <a:picLocks noChangeAspect="1"/>
          </p:cNvPicPr>
          <p:nvPr userDrawn="1"/>
        </p:nvPicPr>
        <p:blipFill rotWithShape="1">
          <a:blip r:embed="rId2">
            <a:alphaModFix amt="5000"/>
          </a:blip>
          <a:srcRect l="46736" t="53330" r="13"/>
          <a:stretch/>
        </p:blipFill>
        <p:spPr>
          <a:xfrm>
            <a:off x="0" y="18102"/>
            <a:ext cx="3333750" cy="2972955"/>
          </a:xfrm>
          <a:prstGeom prst="rect">
            <a:avLst/>
          </a:prstGeom>
          <a:ln>
            <a:noFill/>
          </a:ln>
        </p:spPr>
      </p:pic>
      <p:sp>
        <p:nvSpPr>
          <p:cNvPr id="18" name="Tijdelijke aanduiding voor dianummer 5">
            <a:extLst>
              <a:ext uri="{FF2B5EF4-FFF2-40B4-BE49-F238E27FC236}">
                <a16:creationId xmlns:a16="http://schemas.microsoft.com/office/drawing/2014/main" id="{1CDEEEC3-043E-44E6-B4AD-7C0A5578B233}"/>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9" name="Graphic 18">
            <a:extLst>
              <a:ext uri="{FF2B5EF4-FFF2-40B4-BE49-F238E27FC236}">
                <a16:creationId xmlns:a16="http://schemas.microsoft.com/office/drawing/2014/main" id="{1FC3CC20-EC5F-48A7-A8C2-147742C5909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21" name="Tijdelijke aanduiding voor inhoud 2">
            <a:extLst>
              <a:ext uri="{FF2B5EF4-FFF2-40B4-BE49-F238E27FC236}">
                <a16:creationId xmlns:a16="http://schemas.microsoft.com/office/drawing/2014/main" id="{651143BC-A2EA-42A1-A64B-A75F63708793}"/>
              </a:ext>
            </a:extLst>
          </p:cNvPr>
          <p:cNvSpPr>
            <a:spLocks noGrp="1"/>
          </p:cNvSpPr>
          <p:nvPr>
            <p:ph sz="half" idx="13"/>
          </p:nvPr>
        </p:nvSpPr>
        <p:spPr>
          <a:xfrm>
            <a:off x="7110411" y="3543663"/>
            <a:ext cx="4067176" cy="2340000"/>
          </a:xfrm>
          <a:prstGeom prst="rect">
            <a:avLst/>
          </a:prstGeom>
        </p:spPr>
        <p:txBody>
          <a:bodyPr/>
          <a:lstStyle>
            <a:lvl1pPr>
              <a:defRPr>
                <a:solidFill>
                  <a:srgbClr val="383838"/>
                </a:solidFill>
                <a:latin typeface="Gotham Bold" panose="02000504050000020004"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lvl="0"/>
            <a:endParaRPr lang="nl-BE" dirty="0"/>
          </a:p>
        </p:txBody>
      </p:sp>
      <p:sp>
        <p:nvSpPr>
          <p:cNvPr id="22" name="Tijdelijke aanduiding voor tekst 8">
            <a:extLst>
              <a:ext uri="{FF2B5EF4-FFF2-40B4-BE49-F238E27FC236}">
                <a16:creationId xmlns:a16="http://schemas.microsoft.com/office/drawing/2014/main" id="{6CBC3F97-C025-4B9C-9C39-89B42AC450DF}"/>
              </a:ext>
            </a:extLst>
          </p:cNvPr>
          <p:cNvSpPr>
            <a:spLocks noGrp="1"/>
          </p:cNvSpPr>
          <p:nvPr>
            <p:ph type="body" sz="quarter" idx="14" hasCustomPrompt="1"/>
          </p:nvPr>
        </p:nvSpPr>
        <p:spPr>
          <a:xfrm>
            <a:off x="1023776" y="1867573"/>
            <a:ext cx="4951623" cy="455612"/>
          </a:xfrm>
          <a:prstGeom prst="rect">
            <a:avLst/>
          </a:prstGeom>
        </p:spPr>
        <p:txBody>
          <a:bodyPr>
            <a:normAutofit/>
          </a:bodyPr>
          <a:lstStyle>
            <a:lvl1pPr marL="0" indent="0">
              <a:buNone/>
              <a:defRPr sz="2200">
                <a:latin typeface="Metropolis Black" panose="00000A00000000000000" pitchFamily="2" charset="0"/>
              </a:defRPr>
            </a:lvl1pPr>
          </a:lstStyle>
          <a:p>
            <a:pPr lvl="0"/>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endParaRPr lang="nl-BE" dirty="0"/>
          </a:p>
        </p:txBody>
      </p:sp>
    </p:spTree>
    <p:extLst>
      <p:ext uri="{BB962C8B-B14F-4D97-AF65-F5344CB8AC3E}">
        <p14:creationId xmlns:p14="http://schemas.microsoft.com/office/powerpoint/2010/main" val="362025231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eeld links_zwar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44F792F9-A997-4F11-A347-75133128C075}"/>
              </a:ext>
            </a:extLst>
          </p:cNvPr>
          <p:cNvSpPr/>
          <p:nvPr userDrawn="1"/>
        </p:nvSpPr>
        <p:spPr>
          <a:xfrm>
            <a:off x="0" y="-1"/>
            <a:ext cx="12474363" cy="6858001"/>
          </a:xfrm>
          <a:prstGeom prst="rect">
            <a:avLst/>
          </a:prstGeom>
          <a:solidFill>
            <a:srgbClr val="3838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3F18DC"/>
              </a:solidFill>
            </a:endParaRPr>
          </a:p>
        </p:txBody>
      </p:sp>
      <p:sp>
        <p:nvSpPr>
          <p:cNvPr id="8" name="Tijdelijke aanduiding voor voettekst 4">
            <a:extLst>
              <a:ext uri="{FF2B5EF4-FFF2-40B4-BE49-F238E27FC236}">
                <a16:creationId xmlns:a16="http://schemas.microsoft.com/office/drawing/2014/main" id="{C3A16FEC-5B1A-4EF3-B3B6-B4C75441271A}"/>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3" name="Tijdelijke aanduiding voor dianummer 5">
            <a:extLst>
              <a:ext uri="{FF2B5EF4-FFF2-40B4-BE49-F238E27FC236}">
                <a16:creationId xmlns:a16="http://schemas.microsoft.com/office/drawing/2014/main" id="{F93023AB-AF8B-4743-AE13-48618F5C1698}"/>
              </a:ext>
            </a:extLst>
          </p:cNvPr>
          <p:cNvSpPr>
            <a:spLocks noGrp="1"/>
          </p:cNvSpPr>
          <p:nvPr>
            <p:ph type="sldNum" sz="quarter" idx="12"/>
          </p:nvPr>
        </p:nvSpPr>
        <p:spPr>
          <a:xfrm>
            <a:off x="11222182" y="6356349"/>
            <a:ext cx="484146" cy="365125"/>
          </a:xfrm>
          <a:prstGeom prst="rect">
            <a:avLst/>
          </a:prstGeom>
        </p:spPr>
        <p:txBody>
          <a:bodyPr/>
          <a:lstStyle>
            <a:lvl1pPr>
              <a:defRPr sz="900" b="1">
                <a:solidFill>
                  <a:schemeClr val="bg1"/>
                </a:solidFill>
                <a:latin typeface="Gotham Bold" panose="02000504050000020004" pitchFamily="2" charset="0"/>
              </a:defRPr>
            </a:lvl1pPr>
          </a:lstStyle>
          <a:p>
            <a:fld id="{330FA06F-6210-4F65-9FD7-F3DB4BB399B2}" type="slidenum">
              <a:rPr lang="nl-BE" smtClean="0"/>
              <a:pPr/>
              <a:t>‹nr.›</a:t>
            </a:fld>
            <a:endParaRPr lang="nl-BE" dirty="0"/>
          </a:p>
        </p:txBody>
      </p:sp>
      <p:pic>
        <p:nvPicPr>
          <p:cNvPr id="14" name="Afbeelding 13">
            <a:extLst>
              <a:ext uri="{FF2B5EF4-FFF2-40B4-BE49-F238E27FC236}">
                <a16:creationId xmlns:a16="http://schemas.microsoft.com/office/drawing/2014/main" id="{73E158E1-7950-4C56-9B5B-7673939A4F1A}"/>
              </a:ext>
            </a:extLst>
          </p:cNvPr>
          <p:cNvPicPr>
            <a:picLocks noChangeAspect="1"/>
          </p:cNvPicPr>
          <p:nvPr userDrawn="1"/>
        </p:nvPicPr>
        <p:blipFill rotWithShape="1">
          <a:blip r:embed="rId2">
            <a:alphaModFix amt="5000"/>
          </a:blip>
          <a:srcRect l="46736" t="53330" r="13"/>
          <a:stretch/>
        </p:blipFill>
        <p:spPr>
          <a:xfrm>
            <a:off x="0" y="0"/>
            <a:ext cx="3333750" cy="2972955"/>
          </a:xfrm>
          <a:prstGeom prst="rect">
            <a:avLst/>
          </a:prstGeom>
          <a:ln>
            <a:noFill/>
          </a:ln>
        </p:spPr>
      </p:pic>
      <p:pic>
        <p:nvPicPr>
          <p:cNvPr id="15" name="Graphic 14">
            <a:extLst>
              <a:ext uri="{FF2B5EF4-FFF2-40B4-BE49-F238E27FC236}">
                <a16:creationId xmlns:a16="http://schemas.microsoft.com/office/drawing/2014/main" id="{BB628A2F-6D97-484F-A284-60719066230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16" name="Tijdelijke aanduiding voor inhoud 2">
            <a:extLst>
              <a:ext uri="{FF2B5EF4-FFF2-40B4-BE49-F238E27FC236}">
                <a16:creationId xmlns:a16="http://schemas.microsoft.com/office/drawing/2014/main" id="{4B7B5325-7A54-449C-876C-394701385FDB}"/>
              </a:ext>
            </a:extLst>
          </p:cNvPr>
          <p:cNvSpPr>
            <a:spLocks noGrp="1"/>
          </p:cNvSpPr>
          <p:nvPr>
            <p:ph sz="half" idx="1"/>
          </p:nvPr>
        </p:nvSpPr>
        <p:spPr>
          <a:xfrm>
            <a:off x="1019175" y="981076"/>
            <a:ext cx="4067176" cy="4895850"/>
          </a:xfrm>
          <a:prstGeom prst="rect">
            <a:avLst/>
          </a:prstGeom>
        </p:spPr>
        <p:txBody>
          <a:bodyPr/>
          <a:lstStyle>
            <a:lvl1pPr>
              <a:defRPr>
                <a:solidFill>
                  <a:schemeClr val="bg1"/>
                </a:solidFill>
                <a:latin typeface="Metropolis Light" panose="00000400000000000000"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lvl="0"/>
            <a:endParaRPr lang="nl-BE" dirty="0"/>
          </a:p>
        </p:txBody>
      </p:sp>
      <p:sp>
        <p:nvSpPr>
          <p:cNvPr id="17" name="Tijdelijke aanduiding voor inhoud 3">
            <a:extLst>
              <a:ext uri="{FF2B5EF4-FFF2-40B4-BE49-F238E27FC236}">
                <a16:creationId xmlns:a16="http://schemas.microsoft.com/office/drawing/2014/main" id="{BC4719A0-4301-48DD-BFCC-90F2C532D165}"/>
              </a:ext>
            </a:extLst>
          </p:cNvPr>
          <p:cNvSpPr>
            <a:spLocks noGrp="1"/>
          </p:cNvSpPr>
          <p:nvPr>
            <p:ph sz="half" idx="13" hasCustomPrompt="1"/>
          </p:nvPr>
        </p:nvSpPr>
        <p:spPr>
          <a:xfrm>
            <a:off x="5998110" y="3656393"/>
            <a:ext cx="5181599" cy="2220533"/>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2000" b="0" i="0">
                <a:solidFill>
                  <a:schemeClr val="bg1"/>
                </a:solidFill>
                <a:effectLst/>
              </a:defRPr>
            </a:lvl1pPr>
            <a:lvl2pPr>
              <a:defRPr>
                <a:solidFill>
                  <a:srgbClr val="383838"/>
                </a:solidFill>
              </a:defRPr>
            </a:lvl2pPr>
            <a:lvl3pPr>
              <a:defRPr>
                <a:solidFill>
                  <a:srgbClr val="383838"/>
                </a:solidFill>
              </a:defRPr>
            </a:lvl3pPr>
            <a:lvl4pPr>
              <a:defRPr>
                <a:solidFill>
                  <a:srgbClr val="383838"/>
                </a:solidFill>
              </a:defRPr>
            </a:lvl4pPr>
            <a:lvl5pPr>
              <a:defRPr>
                <a:solidFill>
                  <a:srgbClr val="383838"/>
                </a:solidFill>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20" name="Tijdelijke aanduiding voor inhoud 2">
            <a:extLst>
              <a:ext uri="{FF2B5EF4-FFF2-40B4-BE49-F238E27FC236}">
                <a16:creationId xmlns:a16="http://schemas.microsoft.com/office/drawing/2014/main" id="{931BD0BD-BE33-4730-9B50-43DF97FE2AE0}"/>
              </a:ext>
            </a:extLst>
          </p:cNvPr>
          <p:cNvSpPr>
            <a:spLocks noGrp="1"/>
          </p:cNvSpPr>
          <p:nvPr>
            <p:ph sz="half" idx="14"/>
          </p:nvPr>
        </p:nvSpPr>
        <p:spPr>
          <a:xfrm>
            <a:off x="5998110" y="981074"/>
            <a:ext cx="1638677" cy="1611551"/>
          </a:xfrm>
          <a:prstGeom prst="rect">
            <a:avLst/>
          </a:prstGeom>
        </p:spPr>
        <p:txBody>
          <a:bodyPr anchor="ctr"/>
          <a:lstStyle>
            <a:lvl1pPr marL="0" indent="0" algn="ctr">
              <a:buNone/>
              <a:defRPr>
                <a:solidFill>
                  <a:schemeClr val="bg1"/>
                </a:solidFill>
                <a:latin typeface="Metropolis Light" panose="00000400000000000000"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marL="1828800" indent="0" algn="l">
              <a:buNone/>
              <a:defRPr>
                <a:solidFill>
                  <a:srgbClr val="383838"/>
                </a:solidFill>
                <a:latin typeface="Gotham Bold" panose="02000504050000020004" pitchFamily="2" charset="0"/>
              </a:defRPr>
            </a:lvl5pPr>
          </a:lstStyle>
          <a:p>
            <a:pPr lvl="0"/>
            <a:endParaRPr lang="nl-BE" dirty="0"/>
          </a:p>
        </p:txBody>
      </p:sp>
      <p:sp>
        <p:nvSpPr>
          <p:cNvPr id="9" name="Tijdelijke aanduiding voor tekst 8">
            <a:extLst>
              <a:ext uri="{FF2B5EF4-FFF2-40B4-BE49-F238E27FC236}">
                <a16:creationId xmlns:a16="http://schemas.microsoft.com/office/drawing/2014/main" id="{AAB598F4-1494-48B2-A53E-8DD5BF4570F3}"/>
              </a:ext>
            </a:extLst>
          </p:cNvPr>
          <p:cNvSpPr>
            <a:spLocks noGrp="1"/>
          </p:cNvSpPr>
          <p:nvPr>
            <p:ph type="body" sz="quarter" idx="15" hasCustomPrompt="1"/>
          </p:nvPr>
        </p:nvSpPr>
        <p:spPr>
          <a:xfrm>
            <a:off x="5998109" y="2788478"/>
            <a:ext cx="5174715" cy="553889"/>
          </a:xfrm>
          <a:prstGeom prst="rect">
            <a:avLst/>
          </a:prstGeom>
        </p:spPr>
        <p:txBody>
          <a:bodyPr anchor="ctr">
            <a:normAutofit/>
          </a:bodyPr>
          <a:lstStyle>
            <a:lvl1pPr marL="0" indent="0">
              <a:buNone/>
              <a:defRPr sz="2200">
                <a:solidFill>
                  <a:srgbClr val="95C70B"/>
                </a:solidFill>
                <a:latin typeface="Metropolis" panose="00000800000000000000" pitchFamily="2" charset="0"/>
              </a:defRPr>
            </a:lvl1pPr>
          </a:lstStyle>
          <a:p>
            <a:pPr lvl="0"/>
            <a:r>
              <a:rPr lang="nl-BE" dirty="0" err="1"/>
              <a:t>Lorem</a:t>
            </a:r>
            <a:r>
              <a:rPr lang="nl-BE" dirty="0"/>
              <a:t> </a:t>
            </a:r>
            <a:r>
              <a:rPr lang="nl-BE" dirty="0" err="1"/>
              <a:t>ipsum</a:t>
            </a:r>
            <a:endParaRPr lang="nl-BE" dirty="0"/>
          </a:p>
        </p:txBody>
      </p:sp>
    </p:spTree>
    <p:extLst>
      <p:ext uri="{BB962C8B-B14F-4D97-AF65-F5344CB8AC3E}">
        <p14:creationId xmlns:p14="http://schemas.microsoft.com/office/powerpoint/2010/main" val="339253978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eelden bovenaa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DDBA28-E33F-4E8A-90CA-3E9C7AE14894}"/>
              </a:ext>
            </a:extLst>
          </p:cNvPr>
          <p:cNvSpPr>
            <a:spLocks noGrp="1"/>
          </p:cNvSpPr>
          <p:nvPr>
            <p:ph type="title" hasCustomPrompt="1"/>
          </p:nvPr>
        </p:nvSpPr>
        <p:spPr>
          <a:xfrm>
            <a:off x="1028319" y="4257822"/>
            <a:ext cx="5208254" cy="518973"/>
          </a:xfrm>
          <a:prstGeom prst="rect">
            <a:avLst/>
          </a:prstGeom>
        </p:spPr>
        <p:txBody>
          <a:bodyPr>
            <a:normAutofit/>
          </a:bodyPr>
          <a:lstStyle>
            <a:lvl1pPr>
              <a:defRPr sz="2200">
                <a:solidFill>
                  <a:srgbClr val="383838"/>
                </a:solidFill>
                <a:latin typeface="Metropolis" panose="00000800000000000000" pitchFamily="2" charset="0"/>
              </a:defRPr>
            </a:lvl1pPr>
          </a:lstStyle>
          <a:p>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
        <p:nvSpPr>
          <p:cNvPr id="3" name="Tijdelijke aanduiding voor inhoud 2">
            <a:extLst>
              <a:ext uri="{FF2B5EF4-FFF2-40B4-BE49-F238E27FC236}">
                <a16:creationId xmlns:a16="http://schemas.microsoft.com/office/drawing/2014/main" id="{C78FD7F1-D1E1-4867-8E09-B50E30FE7C06}"/>
              </a:ext>
            </a:extLst>
          </p:cNvPr>
          <p:cNvSpPr>
            <a:spLocks noGrp="1"/>
          </p:cNvSpPr>
          <p:nvPr>
            <p:ph sz="half" idx="1"/>
          </p:nvPr>
        </p:nvSpPr>
        <p:spPr>
          <a:xfrm>
            <a:off x="1035095" y="981075"/>
            <a:ext cx="4936252" cy="2930022"/>
          </a:xfrm>
          <a:prstGeom prst="rect">
            <a:avLst/>
          </a:prstGeom>
        </p:spPr>
        <p:txBody>
          <a:bodyPr/>
          <a:lstStyle>
            <a:lvl1pPr>
              <a:defRPr>
                <a:solidFill>
                  <a:srgbClr val="383838"/>
                </a:solidFill>
                <a:latin typeface="Gotham Bold" panose="02000504050000020004"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lvl="0"/>
            <a:endParaRPr lang="nl-BE" dirty="0"/>
          </a:p>
        </p:txBody>
      </p:sp>
      <p:sp>
        <p:nvSpPr>
          <p:cNvPr id="8" name="Tijdelijke aanduiding voor voettekst 4">
            <a:extLst>
              <a:ext uri="{FF2B5EF4-FFF2-40B4-BE49-F238E27FC236}">
                <a16:creationId xmlns:a16="http://schemas.microsoft.com/office/drawing/2014/main" id="{C3A16FEC-5B1A-4EF3-B3B6-B4C75441271A}"/>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t>Noodplanning en crisisbeheer | Limburg</a:t>
            </a:r>
            <a:endParaRPr lang="nl-BE" dirty="0"/>
          </a:p>
        </p:txBody>
      </p:sp>
      <p:sp>
        <p:nvSpPr>
          <p:cNvPr id="10" name="Tijdelijke aanduiding voor inhoud 2">
            <a:extLst>
              <a:ext uri="{FF2B5EF4-FFF2-40B4-BE49-F238E27FC236}">
                <a16:creationId xmlns:a16="http://schemas.microsoft.com/office/drawing/2014/main" id="{34E21464-27E1-4702-A855-313BEE99AE60}"/>
              </a:ext>
            </a:extLst>
          </p:cNvPr>
          <p:cNvSpPr>
            <a:spLocks noGrp="1"/>
          </p:cNvSpPr>
          <p:nvPr>
            <p:ph sz="half" idx="13" hasCustomPrompt="1"/>
          </p:nvPr>
        </p:nvSpPr>
        <p:spPr>
          <a:xfrm>
            <a:off x="1035096" y="4984186"/>
            <a:ext cx="10137730" cy="1289614"/>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2000" b="0" i="0" baseline="0" smtClean="0">
                <a:solidFill>
                  <a:schemeClr val="tx1"/>
                </a:solidFill>
                <a:effectLst/>
                <a:latin typeface="Metropolis Light" panose="00000400000000000000"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Duis </a:t>
            </a:r>
            <a:r>
              <a:rPr lang="nl-BE" dirty="0" err="1"/>
              <a:t>aute</a:t>
            </a:r>
            <a:r>
              <a:rPr lang="nl-BE" dirty="0"/>
              <a:t> </a:t>
            </a:r>
            <a:r>
              <a:rPr lang="nl-BE" dirty="0" err="1"/>
              <a:t>irure</a:t>
            </a:r>
            <a:r>
              <a:rPr lang="nl-BE" dirty="0"/>
              <a:t> </a:t>
            </a:r>
            <a:r>
              <a:rPr lang="nl-BE" dirty="0" err="1"/>
              <a:t>dolor</a:t>
            </a:r>
            <a:r>
              <a:rPr lang="nl-BE" dirty="0"/>
              <a:t> in </a:t>
            </a:r>
            <a:r>
              <a:rPr lang="nl-BE" dirty="0" err="1"/>
              <a:t>reprehenderit</a:t>
            </a:r>
            <a:r>
              <a:rPr lang="nl-BE" dirty="0"/>
              <a:t> in </a:t>
            </a:r>
            <a:r>
              <a:rPr lang="nl-BE" dirty="0" err="1"/>
              <a:t>voluptate</a:t>
            </a:r>
            <a:r>
              <a:rPr lang="nl-BE" dirty="0"/>
              <a:t> </a:t>
            </a:r>
            <a:r>
              <a:rPr lang="nl-BE" dirty="0" err="1"/>
              <a:t>velit</a:t>
            </a:r>
            <a:r>
              <a:rPr lang="nl-BE" dirty="0"/>
              <a:t> </a:t>
            </a:r>
            <a:r>
              <a:rPr lang="nl-BE" dirty="0" err="1"/>
              <a:t>esse</a:t>
            </a:r>
            <a:r>
              <a:rPr lang="nl-BE" dirty="0"/>
              <a:t> </a:t>
            </a:r>
            <a:r>
              <a:rPr lang="nl-BE" dirty="0" err="1"/>
              <a:t>cillum</a:t>
            </a:r>
            <a:r>
              <a:rPr lang="nl-BE" dirty="0"/>
              <a:t> </a:t>
            </a:r>
            <a:r>
              <a:rPr lang="nl-BE" dirty="0" err="1"/>
              <a:t>dolore</a:t>
            </a:r>
            <a:r>
              <a:rPr lang="nl-BE" dirty="0"/>
              <a:t> </a:t>
            </a:r>
            <a:r>
              <a:rPr lang="nl-BE" dirty="0" err="1"/>
              <a:t>eu</a:t>
            </a:r>
            <a:r>
              <a:rPr lang="nl-BE" dirty="0"/>
              <a:t> </a:t>
            </a:r>
            <a:r>
              <a:rPr lang="nl-BE" dirty="0" err="1"/>
              <a:t>fugiat</a:t>
            </a:r>
            <a:r>
              <a:rPr lang="nl-BE" dirty="0"/>
              <a:t> </a:t>
            </a:r>
            <a:r>
              <a:rPr lang="nl-BE" dirty="0" err="1"/>
              <a:t>nulla</a:t>
            </a:r>
            <a:r>
              <a:rPr lang="nl-BE" dirty="0"/>
              <a:t> </a:t>
            </a:r>
            <a:r>
              <a:rPr lang="nl-BE" dirty="0" err="1"/>
              <a:t>pariatur</a:t>
            </a:r>
            <a:r>
              <a:rPr lang="nl-BE" dirty="0"/>
              <a:t>.</a:t>
            </a:r>
          </a:p>
        </p:txBody>
      </p:sp>
      <p:sp>
        <p:nvSpPr>
          <p:cNvPr id="13" name="Tijdelijke aanduiding voor dianummer 5">
            <a:extLst>
              <a:ext uri="{FF2B5EF4-FFF2-40B4-BE49-F238E27FC236}">
                <a16:creationId xmlns:a16="http://schemas.microsoft.com/office/drawing/2014/main" id="{A45A12CA-17DF-486B-A6E5-D972ECAFE183}"/>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4" name="Afbeelding 13">
            <a:extLst>
              <a:ext uri="{FF2B5EF4-FFF2-40B4-BE49-F238E27FC236}">
                <a16:creationId xmlns:a16="http://schemas.microsoft.com/office/drawing/2014/main" id="{F09FCD61-5C64-46E8-B6D0-73989F9C68E6}"/>
              </a:ext>
            </a:extLst>
          </p:cNvPr>
          <p:cNvPicPr>
            <a:picLocks noChangeAspect="1"/>
          </p:cNvPicPr>
          <p:nvPr userDrawn="1"/>
        </p:nvPicPr>
        <p:blipFill rotWithShape="1">
          <a:blip r:embed="rId2">
            <a:alphaModFix amt="5000"/>
          </a:blip>
          <a:srcRect l="46736" t="53330" r="13"/>
          <a:stretch/>
        </p:blipFill>
        <p:spPr>
          <a:xfrm>
            <a:off x="0" y="0"/>
            <a:ext cx="3333750" cy="2972955"/>
          </a:xfrm>
          <a:prstGeom prst="rect">
            <a:avLst/>
          </a:prstGeom>
          <a:ln>
            <a:noFill/>
          </a:ln>
        </p:spPr>
      </p:pic>
      <p:pic>
        <p:nvPicPr>
          <p:cNvPr id="15" name="Graphic 14">
            <a:extLst>
              <a:ext uri="{FF2B5EF4-FFF2-40B4-BE49-F238E27FC236}">
                <a16:creationId xmlns:a16="http://schemas.microsoft.com/office/drawing/2014/main" id="{1807A218-05B6-466F-861A-D9CD9D071B2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16" name="Tijdelijke aanduiding voor inhoud 2">
            <a:extLst>
              <a:ext uri="{FF2B5EF4-FFF2-40B4-BE49-F238E27FC236}">
                <a16:creationId xmlns:a16="http://schemas.microsoft.com/office/drawing/2014/main" id="{7BE5178E-ED8B-485F-91E5-06C671530636}"/>
              </a:ext>
            </a:extLst>
          </p:cNvPr>
          <p:cNvSpPr>
            <a:spLocks noGrp="1"/>
          </p:cNvSpPr>
          <p:nvPr>
            <p:ph sz="half" idx="14"/>
          </p:nvPr>
        </p:nvSpPr>
        <p:spPr>
          <a:xfrm>
            <a:off x="6236573" y="980902"/>
            <a:ext cx="4936252" cy="2930195"/>
          </a:xfrm>
          <a:prstGeom prst="rect">
            <a:avLst/>
          </a:prstGeom>
        </p:spPr>
        <p:txBody>
          <a:bodyPr/>
          <a:lstStyle>
            <a:lvl1pPr>
              <a:defRPr>
                <a:solidFill>
                  <a:srgbClr val="383838"/>
                </a:solidFill>
                <a:latin typeface="Gotham Bold" panose="02000504050000020004"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lvl="0"/>
            <a:endParaRPr lang="nl-BE" dirty="0"/>
          </a:p>
        </p:txBody>
      </p:sp>
    </p:spTree>
    <p:extLst>
      <p:ext uri="{BB962C8B-B14F-4D97-AF65-F5344CB8AC3E}">
        <p14:creationId xmlns:p14="http://schemas.microsoft.com/office/powerpoint/2010/main" val="78166388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item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B25B9D-4716-4174-831F-89A8AFB091DF}"/>
              </a:ext>
            </a:extLst>
          </p:cNvPr>
          <p:cNvSpPr>
            <a:spLocks noGrp="1"/>
          </p:cNvSpPr>
          <p:nvPr>
            <p:ph type="title" hasCustomPrompt="1"/>
          </p:nvPr>
        </p:nvSpPr>
        <p:spPr>
          <a:xfrm>
            <a:off x="1919288" y="972771"/>
            <a:ext cx="9254851" cy="513060"/>
          </a:xfrm>
          <a:prstGeom prst="rect">
            <a:avLst/>
          </a:prstGeom>
        </p:spPr>
        <p:txBody>
          <a:bodyPr>
            <a:normAutofit/>
          </a:bodyPr>
          <a:lstStyle>
            <a:lvl1pPr>
              <a:defRPr sz="2200">
                <a:solidFill>
                  <a:srgbClr val="383838"/>
                </a:solidFill>
                <a:latin typeface="Metropolis" panose="00000800000000000000" pitchFamily="2" charset="0"/>
              </a:defRPr>
            </a:lvl1pPr>
          </a:lstStyle>
          <a:p>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endParaRPr lang="nl-BE" dirty="0"/>
          </a:p>
        </p:txBody>
      </p:sp>
      <p:sp>
        <p:nvSpPr>
          <p:cNvPr id="17" name="Tijdelijke aanduiding voor voettekst 4">
            <a:extLst>
              <a:ext uri="{FF2B5EF4-FFF2-40B4-BE49-F238E27FC236}">
                <a16:creationId xmlns:a16="http://schemas.microsoft.com/office/drawing/2014/main" id="{9F7B363A-1BB6-4179-B50A-60AD1F6193C5}"/>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9" name="Tijdelijke aanduiding voor dianummer 5">
            <a:extLst>
              <a:ext uri="{FF2B5EF4-FFF2-40B4-BE49-F238E27FC236}">
                <a16:creationId xmlns:a16="http://schemas.microsoft.com/office/drawing/2014/main" id="{CA4F4DB3-2C3E-48AC-B247-643CB7CE31AD}"/>
              </a:ext>
            </a:extLst>
          </p:cNvPr>
          <p:cNvSpPr>
            <a:spLocks noGrp="1"/>
          </p:cNvSpPr>
          <p:nvPr>
            <p:ph type="sldNum" sz="quarter" idx="15"/>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8" name="Afbeelding 17">
            <a:extLst>
              <a:ext uri="{FF2B5EF4-FFF2-40B4-BE49-F238E27FC236}">
                <a16:creationId xmlns:a16="http://schemas.microsoft.com/office/drawing/2014/main" id="{A69240D2-6472-425D-80F4-4C09E36CC71C}"/>
              </a:ext>
            </a:extLst>
          </p:cNvPr>
          <p:cNvPicPr>
            <a:picLocks noChangeAspect="1"/>
          </p:cNvPicPr>
          <p:nvPr userDrawn="1"/>
        </p:nvPicPr>
        <p:blipFill rotWithShape="1">
          <a:blip r:embed="rId2">
            <a:alphaModFix amt="5000"/>
          </a:blip>
          <a:srcRect l="46736" t="53330" r="13"/>
          <a:stretch/>
        </p:blipFill>
        <p:spPr>
          <a:xfrm>
            <a:off x="0" y="0"/>
            <a:ext cx="3333750" cy="2972955"/>
          </a:xfrm>
          <a:prstGeom prst="rect">
            <a:avLst/>
          </a:prstGeom>
          <a:ln>
            <a:noFill/>
          </a:ln>
        </p:spPr>
      </p:pic>
      <p:pic>
        <p:nvPicPr>
          <p:cNvPr id="20" name="Graphic 19">
            <a:extLst>
              <a:ext uri="{FF2B5EF4-FFF2-40B4-BE49-F238E27FC236}">
                <a16:creationId xmlns:a16="http://schemas.microsoft.com/office/drawing/2014/main" id="{EC4EB688-E5CE-4E26-91D0-ED40AFF2B17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22" name="Tijdelijke aanduiding voor inhoud 2">
            <a:extLst>
              <a:ext uri="{FF2B5EF4-FFF2-40B4-BE49-F238E27FC236}">
                <a16:creationId xmlns:a16="http://schemas.microsoft.com/office/drawing/2014/main" id="{E7A59588-381C-4FE3-82F1-A04A4098674E}"/>
              </a:ext>
            </a:extLst>
          </p:cNvPr>
          <p:cNvSpPr>
            <a:spLocks noGrp="1"/>
          </p:cNvSpPr>
          <p:nvPr>
            <p:ph sz="half" idx="13" hasCustomPrompt="1"/>
          </p:nvPr>
        </p:nvSpPr>
        <p:spPr>
          <a:xfrm>
            <a:off x="1931628" y="2363947"/>
            <a:ext cx="4320000" cy="1322528"/>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1600" b="0" i="0" baseline="0" smtClean="0">
                <a:solidFill>
                  <a:schemeClr val="tx1"/>
                </a:solidFill>
                <a:effectLst/>
                <a:latin typeface="Metropolis Light" panose="00000400000000000000"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25" name="Tijdelijke aanduiding voor inhoud 2">
            <a:extLst>
              <a:ext uri="{FF2B5EF4-FFF2-40B4-BE49-F238E27FC236}">
                <a16:creationId xmlns:a16="http://schemas.microsoft.com/office/drawing/2014/main" id="{CE8AC849-3E70-4687-BD87-973541E59AA1}"/>
              </a:ext>
            </a:extLst>
          </p:cNvPr>
          <p:cNvSpPr>
            <a:spLocks noGrp="1"/>
          </p:cNvSpPr>
          <p:nvPr>
            <p:ph sz="half" idx="16" hasCustomPrompt="1"/>
          </p:nvPr>
        </p:nvSpPr>
        <p:spPr>
          <a:xfrm>
            <a:off x="6854140" y="2363947"/>
            <a:ext cx="4320000" cy="1322528"/>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1600" b="0" i="0" baseline="0" smtClean="0">
                <a:solidFill>
                  <a:schemeClr val="tx1"/>
                </a:solidFill>
                <a:effectLst/>
                <a:latin typeface="Metropolis Light" panose="00000400000000000000"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27" name="Tijdelijke aanduiding voor inhoud 2">
            <a:extLst>
              <a:ext uri="{FF2B5EF4-FFF2-40B4-BE49-F238E27FC236}">
                <a16:creationId xmlns:a16="http://schemas.microsoft.com/office/drawing/2014/main" id="{D12D0D33-9865-45CA-9FD7-BFBD205CFD0E}"/>
              </a:ext>
            </a:extLst>
          </p:cNvPr>
          <p:cNvSpPr>
            <a:spLocks noGrp="1"/>
          </p:cNvSpPr>
          <p:nvPr>
            <p:ph sz="half" idx="17" hasCustomPrompt="1"/>
          </p:nvPr>
        </p:nvSpPr>
        <p:spPr>
          <a:xfrm>
            <a:off x="6854140" y="4557185"/>
            <a:ext cx="4320000" cy="1322528"/>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1600" b="0" i="0" baseline="0" smtClean="0">
                <a:solidFill>
                  <a:schemeClr val="tx1"/>
                </a:solidFill>
                <a:effectLst/>
                <a:latin typeface="Metropolis Light" panose="00000400000000000000"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29" name="Tijdelijke aanduiding voor inhoud 2">
            <a:extLst>
              <a:ext uri="{FF2B5EF4-FFF2-40B4-BE49-F238E27FC236}">
                <a16:creationId xmlns:a16="http://schemas.microsoft.com/office/drawing/2014/main" id="{B7D98037-A9F6-47C5-908F-34B147ECF9E4}"/>
              </a:ext>
            </a:extLst>
          </p:cNvPr>
          <p:cNvSpPr>
            <a:spLocks noGrp="1"/>
          </p:cNvSpPr>
          <p:nvPr>
            <p:ph sz="half" idx="18" hasCustomPrompt="1"/>
          </p:nvPr>
        </p:nvSpPr>
        <p:spPr>
          <a:xfrm>
            <a:off x="1931628" y="4557185"/>
            <a:ext cx="4320000" cy="1322528"/>
          </a:xfrm>
          <a:prstGeom prst="rect">
            <a:avLst/>
          </a:prstGeo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lang="nl-BE" sz="1600" b="0" i="0" baseline="0" smtClean="0">
                <a:solidFill>
                  <a:schemeClr val="tx1"/>
                </a:solidFill>
                <a:effectLst/>
                <a:latin typeface="Metropolis Light" panose="00000400000000000000" pitchFamily="2" charset="0"/>
              </a:defRPr>
            </a:lvl1pPr>
            <a:lvl2pPr>
              <a:defRPr>
                <a:solidFill>
                  <a:srgbClr val="383838"/>
                </a:solidFill>
                <a:latin typeface="Gotham Bold" panose="02000504050000020004" pitchFamily="2" charset="0"/>
              </a:defRPr>
            </a:lvl2pPr>
            <a:lvl3pPr>
              <a:defRPr>
                <a:solidFill>
                  <a:srgbClr val="383838"/>
                </a:solidFill>
                <a:latin typeface="Gotham Bold" panose="02000504050000020004" pitchFamily="2" charset="0"/>
              </a:defRPr>
            </a:lvl3pPr>
            <a:lvl4pPr>
              <a:defRPr>
                <a:solidFill>
                  <a:srgbClr val="383838"/>
                </a:solidFill>
                <a:latin typeface="Gotham Bold" panose="02000504050000020004" pitchFamily="2" charset="0"/>
              </a:defRPr>
            </a:lvl4pPr>
            <a:lvl5pPr>
              <a:defRPr>
                <a:solidFill>
                  <a:srgbClr val="383838"/>
                </a:solidFill>
                <a:latin typeface="Gotham Bold" panose="02000504050000020004"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9" name="Tijdelijke aanduiding voor tekst 8">
            <a:extLst>
              <a:ext uri="{FF2B5EF4-FFF2-40B4-BE49-F238E27FC236}">
                <a16:creationId xmlns:a16="http://schemas.microsoft.com/office/drawing/2014/main" id="{DAB5344D-15CC-49BD-ACE0-6E2F4D4DF906}"/>
              </a:ext>
            </a:extLst>
          </p:cNvPr>
          <p:cNvSpPr>
            <a:spLocks noGrp="1"/>
          </p:cNvSpPr>
          <p:nvPr>
            <p:ph type="body" sz="quarter" idx="19" hasCustomPrompt="1"/>
          </p:nvPr>
        </p:nvSpPr>
        <p:spPr>
          <a:xfrm>
            <a:off x="1931628" y="1834767"/>
            <a:ext cx="4320000" cy="373988"/>
          </a:xfrm>
          <a:prstGeom prst="rect">
            <a:avLst/>
          </a:prstGeom>
        </p:spPr>
        <p:txBody>
          <a:bodyPr anchor="ctr">
            <a:normAutofit/>
          </a:bodyPr>
          <a:lstStyle>
            <a:lvl1pPr marL="0" indent="0">
              <a:buNone/>
              <a:defRPr sz="1600">
                <a:latin typeface="Metropolis" panose="00000800000000000000" pitchFamily="2" charset="0"/>
              </a:defRPr>
            </a:lvl1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
        <p:nvSpPr>
          <p:cNvPr id="31" name="Tijdelijke aanduiding voor tekst 8">
            <a:extLst>
              <a:ext uri="{FF2B5EF4-FFF2-40B4-BE49-F238E27FC236}">
                <a16:creationId xmlns:a16="http://schemas.microsoft.com/office/drawing/2014/main" id="{E21908F9-045E-4378-8AB5-661AF222CC73}"/>
              </a:ext>
            </a:extLst>
          </p:cNvPr>
          <p:cNvSpPr>
            <a:spLocks noGrp="1"/>
          </p:cNvSpPr>
          <p:nvPr>
            <p:ph type="body" sz="quarter" idx="20" hasCustomPrompt="1"/>
          </p:nvPr>
        </p:nvSpPr>
        <p:spPr>
          <a:xfrm>
            <a:off x="6854140" y="1834767"/>
            <a:ext cx="4320000" cy="373988"/>
          </a:xfrm>
          <a:prstGeom prst="rect">
            <a:avLst/>
          </a:prstGeom>
        </p:spPr>
        <p:txBody>
          <a:bodyPr anchor="ctr">
            <a:normAutofit/>
          </a:bodyPr>
          <a:lstStyle>
            <a:lvl1pPr marL="0" indent="0">
              <a:buNone/>
              <a:defRPr sz="1600">
                <a:latin typeface="Metropolis" panose="00000800000000000000" pitchFamily="2" charset="0"/>
              </a:defRPr>
            </a:lvl1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
        <p:nvSpPr>
          <p:cNvPr id="32" name="Tijdelijke aanduiding voor tekst 8">
            <a:extLst>
              <a:ext uri="{FF2B5EF4-FFF2-40B4-BE49-F238E27FC236}">
                <a16:creationId xmlns:a16="http://schemas.microsoft.com/office/drawing/2014/main" id="{4311BEC2-C55B-4F23-AE96-4EEC359EAEC7}"/>
              </a:ext>
            </a:extLst>
          </p:cNvPr>
          <p:cNvSpPr>
            <a:spLocks noGrp="1"/>
          </p:cNvSpPr>
          <p:nvPr>
            <p:ph type="body" sz="quarter" idx="21" hasCustomPrompt="1"/>
          </p:nvPr>
        </p:nvSpPr>
        <p:spPr>
          <a:xfrm>
            <a:off x="6854140" y="4015536"/>
            <a:ext cx="4320000" cy="373988"/>
          </a:xfrm>
          <a:prstGeom prst="rect">
            <a:avLst/>
          </a:prstGeom>
        </p:spPr>
        <p:txBody>
          <a:bodyPr anchor="ctr">
            <a:normAutofit/>
          </a:bodyPr>
          <a:lstStyle>
            <a:lvl1pPr marL="0" indent="0">
              <a:buNone/>
              <a:defRPr sz="1600">
                <a:latin typeface="Metropolis" panose="00000800000000000000" pitchFamily="2" charset="0"/>
              </a:defRPr>
            </a:lvl1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
        <p:nvSpPr>
          <p:cNvPr id="33" name="Tijdelijke aanduiding voor tekst 8">
            <a:extLst>
              <a:ext uri="{FF2B5EF4-FFF2-40B4-BE49-F238E27FC236}">
                <a16:creationId xmlns:a16="http://schemas.microsoft.com/office/drawing/2014/main" id="{E75B1164-769C-40D9-9D3F-37F863E8879A}"/>
              </a:ext>
            </a:extLst>
          </p:cNvPr>
          <p:cNvSpPr>
            <a:spLocks noGrp="1"/>
          </p:cNvSpPr>
          <p:nvPr>
            <p:ph type="body" sz="quarter" idx="22" hasCustomPrompt="1"/>
          </p:nvPr>
        </p:nvSpPr>
        <p:spPr>
          <a:xfrm>
            <a:off x="1931628" y="4015536"/>
            <a:ext cx="4320000" cy="373988"/>
          </a:xfrm>
          <a:prstGeom prst="rect">
            <a:avLst/>
          </a:prstGeom>
        </p:spPr>
        <p:txBody>
          <a:bodyPr anchor="ctr">
            <a:normAutofit/>
          </a:bodyPr>
          <a:lstStyle>
            <a:lvl1pPr marL="0" indent="0">
              <a:buNone/>
              <a:defRPr sz="1600">
                <a:latin typeface="Metropolis" panose="00000800000000000000" pitchFamily="2" charset="0"/>
              </a:defRPr>
            </a:lvl1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Tree>
    <p:extLst>
      <p:ext uri="{BB962C8B-B14F-4D97-AF65-F5344CB8AC3E}">
        <p14:creationId xmlns:p14="http://schemas.microsoft.com/office/powerpoint/2010/main" val="4238623313"/>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items nummering">
    <p:spTree>
      <p:nvGrpSpPr>
        <p:cNvPr id="1" name=""/>
        <p:cNvGrpSpPr/>
        <p:nvPr/>
      </p:nvGrpSpPr>
      <p:grpSpPr>
        <a:xfrm>
          <a:off x="0" y="0"/>
          <a:ext cx="0" cy="0"/>
          <a:chOff x="0" y="0"/>
          <a:chExt cx="0" cy="0"/>
        </a:xfrm>
      </p:grpSpPr>
      <p:sp>
        <p:nvSpPr>
          <p:cNvPr id="17" name="Tijdelijke aanduiding voor voettekst 4">
            <a:extLst>
              <a:ext uri="{FF2B5EF4-FFF2-40B4-BE49-F238E27FC236}">
                <a16:creationId xmlns:a16="http://schemas.microsoft.com/office/drawing/2014/main" id="{9F7B363A-1BB6-4179-B50A-60AD1F6193C5}"/>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30" name="Tijdelijke aanduiding voor dianummer 5">
            <a:extLst>
              <a:ext uri="{FF2B5EF4-FFF2-40B4-BE49-F238E27FC236}">
                <a16:creationId xmlns:a16="http://schemas.microsoft.com/office/drawing/2014/main" id="{2672BAC7-D44D-4D78-87F0-54C470D3E68B}"/>
              </a:ext>
            </a:extLst>
          </p:cNvPr>
          <p:cNvSpPr>
            <a:spLocks noGrp="1"/>
          </p:cNvSpPr>
          <p:nvPr>
            <p:ph type="sldNum" sz="quarter" idx="26"/>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20" name="Graphic 19">
            <a:extLst>
              <a:ext uri="{FF2B5EF4-FFF2-40B4-BE49-F238E27FC236}">
                <a16:creationId xmlns:a16="http://schemas.microsoft.com/office/drawing/2014/main" id="{1AF61675-2AF6-4FAA-855E-1A132D8AB9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2274" y="188407"/>
            <a:ext cx="344860" cy="351702"/>
          </a:xfrm>
          <a:prstGeom prst="rect">
            <a:avLst/>
          </a:prstGeom>
        </p:spPr>
      </p:pic>
      <p:sp>
        <p:nvSpPr>
          <p:cNvPr id="122" name="Tijdelijke aanduiding voor inhoud 3">
            <a:extLst>
              <a:ext uri="{FF2B5EF4-FFF2-40B4-BE49-F238E27FC236}">
                <a16:creationId xmlns:a16="http://schemas.microsoft.com/office/drawing/2014/main" id="{4F3C4418-CBB6-47A1-B5F6-50FCF1ACAC68}"/>
              </a:ext>
            </a:extLst>
          </p:cNvPr>
          <p:cNvSpPr>
            <a:spLocks noGrp="1"/>
          </p:cNvSpPr>
          <p:nvPr>
            <p:ph sz="half" idx="11" hasCustomPrompt="1"/>
          </p:nvPr>
        </p:nvSpPr>
        <p:spPr>
          <a:xfrm>
            <a:off x="1930605" y="2240806"/>
            <a:ext cx="4305836" cy="1321200"/>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sz="1600">
                <a:solidFill>
                  <a:srgbClr val="383838"/>
                </a:solidFill>
                <a:latin typeface="Metropolis Light" panose="00000400000000000000" pitchFamily="2" charset="0"/>
              </a:defRPr>
            </a:lvl1pPr>
            <a:lvl3pPr marL="914400" indent="0">
              <a:buNone/>
              <a:defRPr/>
            </a:lvl3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123" name="Tijdelijke aanduiding voor tekst 2">
            <a:extLst>
              <a:ext uri="{FF2B5EF4-FFF2-40B4-BE49-F238E27FC236}">
                <a16:creationId xmlns:a16="http://schemas.microsoft.com/office/drawing/2014/main" id="{7B96E0A1-F2E9-4794-AAEC-D4944284666A}"/>
              </a:ext>
            </a:extLst>
          </p:cNvPr>
          <p:cNvSpPr>
            <a:spLocks noGrp="1"/>
          </p:cNvSpPr>
          <p:nvPr>
            <p:ph type="body" idx="25" hasCustomPrompt="1"/>
          </p:nvPr>
        </p:nvSpPr>
        <p:spPr>
          <a:xfrm>
            <a:off x="1930604" y="1492318"/>
            <a:ext cx="792000" cy="405825"/>
          </a:xfrm>
          <a:prstGeom prst="rect">
            <a:avLst/>
          </a:prstGeom>
        </p:spPr>
        <p:txBody>
          <a:bodyPr anchor="ctr">
            <a:noAutofit/>
          </a:bodyPr>
          <a:lstStyle>
            <a:lvl1pPr marL="0" indent="0">
              <a:buNone/>
              <a:defRPr sz="3200" b="0">
                <a:solidFill>
                  <a:srgbClr val="CE0076"/>
                </a:solidFill>
                <a:latin typeface="Metropolis Black" panose="00000A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01</a:t>
            </a:r>
          </a:p>
        </p:txBody>
      </p:sp>
      <p:sp>
        <p:nvSpPr>
          <p:cNvPr id="124" name="Tijdelijke aanduiding voor inhoud 3">
            <a:extLst>
              <a:ext uri="{FF2B5EF4-FFF2-40B4-BE49-F238E27FC236}">
                <a16:creationId xmlns:a16="http://schemas.microsoft.com/office/drawing/2014/main" id="{FEFB84AC-405D-4419-98FC-7E93AB591918}"/>
              </a:ext>
            </a:extLst>
          </p:cNvPr>
          <p:cNvSpPr>
            <a:spLocks noGrp="1"/>
          </p:cNvSpPr>
          <p:nvPr>
            <p:ph sz="half" idx="27" hasCustomPrompt="1"/>
          </p:nvPr>
        </p:nvSpPr>
        <p:spPr>
          <a:xfrm>
            <a:off x="6861017" y="2240805"/>
            <a:ext cx="4313124" cy="1321200"/>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sz="1600">
                <a:solidFill>
                  <a:srgbClr val="383838"/>
                </a:solidFill>
                <a:latin typeface="Metropolis Light" panose="00000400000000000000" pitchFamily="2" charset="0"/>
              </a:defRPr>
            </a:lvl1pPr>
            <a:lvl3pPr marL="914400" indent="0">
              <a:buNone/>
              <a:defRPr/>
            </a:lvl3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125" name="Tijdelijke aanduiding voor tekst 2">
            <a:extLst>
              <a:ext uri="{FF2B5EF4-FFF2-40B4-BE49-F238E27FC236}">
                <a16:creationId xmlns:a16="http://schemas.microsoft.com/office/drawing/2014/main" id="{F25CC211-F76F-4F67-AFB6-8487A7248F2B}"/>
              </a:ext>
            </a:extLst>
          </p:cNvPr>
          <p:cNvSpPr>
            <a:spLocks noGrp="1"/>
          </p:cNvSpPr>
          <p:nvPr>
            <p:ph type="body" idx="28" hasCustomPrompt="1"/>
          </p:nvPr>
        </p:nvSpPr>
        <p:spPr>
          <a:xfrm>
            <a:off x="6861016" y="1491164"/>
            <a:ext cx="792000" cy="405825"/>
          </a:xfrm>
          <a:prstGeom prst="rect">
            <a:avLst/>
          </a:prstGeom>
        </p:spPr>
        <p:txBody>
          <a:bodyPr anchor="ctr">
            <a:noAutofit/>
          </a:bodyPr>
          <a:lstStyle>
            <a:lvl1pPr marL="0" indent="0">
              <a:buNone/>
              <a:defRPr sz="3200" b="0">
                <a:solidFill>
                  <a:srgbClr val="CE0076"/>
                </a:solidFill>
                <a:latin typeface="Metropolis Black" panose="00000A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02</a:t>
            </a:r>
          </a:p>
        </p:txBody>
      </p:sp>
      <p:sp>
        <p:nvSpPr>
          <p:cNvPr id="126" name="Tijdelijke aanduiding voor inhoud 3">
            <a:extLst>
              <a:ext uri="{FF2B5EF4-FFF2-40B4-BE49-F238E27FC236}">
                <a16:creationId xmlns:a16="http://schemas.microsoft.com/office/drawing/2014/main" id="{079B8ADD-98FA-4EFD-9876-A4C2B59D40DA}"/>
              </a:ext>
            </a:extLst>
          </p:cNvPr>
          <p:cNvSpPr>
            <a:spLocks noGrp="1"/>
          </p:cNvSpPr>
          <p:nvPr>
            <p:ph sz="half" idx="29" hasCustomPrompt="1"/>
          </p:nvPr>
        </p:nvSpPr>
        <p:spPr>
          <a:xfrm>
            <a:off x="6861016" y="4558598"/>
            <a:ext cx="4313124" cy="1321200"/>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sz="1600">
                <a:solidFill>
                  <a:srgbClr val="383838"/>
                </a:solidFill>
                <a:latin typeface="Metropolis Light" panose="00000400000000000000" pitchFamily="2" charset="0"/>
              </a:defRPr>
            </a:lvl1pPr>
            <a:lvl3pPr marL="914400" indent="0">
              <a:buNone/>
              <a:defRPr/>
            </a:lvl3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127" name="Tijdelijke aanduiding voor tekst 2">
            <a:extLst>
              <a:ext uri="{FF2B5EF4-FFF2-40B4-BE49-F238E27FC236}">
                <a16:creationId xmlns:a16="http://schemas.microsoft.com/office/drawing/2014/main" id="{77FA17E4-3B04-4013-BE3A-E2C5B4848BCB}"/>
              </a:ext>
            </a:extLst>
          </p:cNvPr>
          <p:cNvSpPr>
            <a:spLocks noGrp="1"/>
          </p:cNvSpPr>
          <p:nvPr>
            <p:ph type="body" idx="30" hasCustomPrompt="1"/>
          </p:nvPr>
        </p:nvSpPr>
        <p:spPr>
          <a:xfrm>
            <a:off x="6861016" y="3808608"/>
            <a:ext cx="792000" cy="405825"/>
          </a:xfrm>
          <a:prstGeom prst="rect">
            <a:avLst/>
          </a:prstGeom>
        </p:spPr>
        <p:txBody>
          <a:bodyPr anchor="ctr">
            <a:noAutofit/>
          </a:bodyPr>
          <a:lstStyle>
            <a:lvl1pPr marL="0" indent="0">
              <a:buNone/>
              <a:defRPr sz="3200" b="0">
                <a:solidFill>
                  <a:srgbClr val="CE0076"/>
                </a:solidFill>
                <a:latin typeface="Metropolis Black" panose="00000A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04</a:t>
            </a:r>
          </a:p>
        </p:txBody>
      </p:sp>
      <p:sp>
        <p:nvSpPr>
          <p:cNvPr id="128" name="Tijdelijke aanduiding voor inhoud 3">
            <a:extLst>
              <a:ext uri="{FF2B5EF4-FFF2-40B4-BE49-F238E27FC236}">
                <a16:creationId xmlns:a16="http://schemas.microsoft.com/office/drawing/2014/main" id="{9C0B51E2-89A1-4647-BFB8-3F33DFB44903}"/>
              </a:ext>
            </a:extLst>
          </p:cNvPr>
          <p:cNvSpPr>
            <a:spLocks noGrp="1"/>
          </p:cNvSpPr>
          <p:nvPr>
            <p:ph sz="half" idx="31" hasCustomPrompt="1"/>
          </p:nvPr>
        </p:nvSpPr>
        <p:spPr>
          <a:xfrm>
            <a:off x="1930603" y="4558598"/>
            <a:ext cx="4320251" cy="1321200"/>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sz="1600">
                <a:solidFill>
                  <a:srgbClr val="383838"/>
                </a:solidFill>
                <a:latin typeface="Metropolis Light" panose="00000400000000000000" pitchFamily="2" charset="0"/>
              </a:defRPr>
            </a:lvl1pPr>
            <a:lvl3pPr marL="914400" indent="0">
              <a:buNone/>
              <a:defRPr/>
            </a:lvl3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129" name="Tijdelijke aanduiding voor tekst 2">
            <a:extLst>
              <a:ext uri="{FF2B5EF4-FFF2-40B4-BE49-F238E27FC236}">
                <a16:creationId xmlns:a16="http://schemas.microsoft.com/office/drawing/2014/main" id="{C4EF44FC-B24F-4436-9208-A98DC8BE4A93}"/>
              </a:ext>
            </a:extLst>
          </p:cNvPr>
          <p:cNvSpPr>
            <a:spLocks noGrp="1"/>
          </p:cNvSpPr>
          <p:nvPr>
            <p:ph type="body" idx="32" hasCustomPrompt="1"/>
          </p:nvPr>
        </p:nvSpPr>
        <p:spPr>
          <a:xfrm>
            <a:off x="1934947" y="3790587"/>
            <a:ext cx="792000" cy="405825"/>
          </a:xfrm>
          <a:prstGeom prst="rect">
            <a:avLst/>
          </a:prstGeom>
        </p:spPr>
        <p:txBody>
          <a:bodyPr anchor="ctr">
            <a:noAutofit/>
          </a:bodyPr>
          <a:lstStyle>
            <a:lvl1pPr marL="0" indent="0">
              <a:buNone/>
              <a:defRPr sz="3200" b="0">
                <a:solidFill>
                  <a:srgbClr val="CE0076"/>
                </a:solidFill>
                <a:latin typeface="Metropolis Black" panose="00000A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03</a:t>
            </a:r>
          </a:p>
        </p:txBody>
      </p:sp>
      <p:sp>
        <p:nvSpPr>
          <p:cNvPr id="130" name="Tijdelijke aanduiding voor tekst 8">
            <a:extLst>
              <a:ext uri="{FF2B5EF4-FFF2-40B4-BE49-F238E27FC236}">
                <a16:creationId xmlns:a16="http://schemas.microsoft.com/office/drawing/2014/main" id="{CA513B0A-C2AB-4E67-8137-2931F2C81D6F}"/>
              </a:ext>
            </a:extLst>
          </p:cNvPr>
          <p:cNvSpPr>
            <a:spLocks noGrp="1"/>
          </p:cNvSpPr>
          <p:nvPr>
            <p:ph type="body" sz="quarter" idx="19" hasCustomPrompt="1"/>
          </p:nvPr>
        </p:nvSpPr>
        <p:spPr>
          <a:xfrm>
            <a:off x="1931629" y="1913815"/>
            <a:ext cx="4305600" cy="326990"/>
          </a:xfrm>
          <a:prstGeom prst="rect">
            <a:avLst/>
          </a:prstGeom>
        </p:spPr>
        <p:txBody>
          <a:bodyPr anchor="ctr">
            <a:normAutofit/>
          </a:bodyPr>
          <a:lstStyle>
            <a:lvl1pPr marL="0" indent="0">
              <a:buNone/>
              <a:defRPr sz="1600">
                <a:latin typeface="Metropolis" panose="00000800000000000000" pitchFamily="2" charset="0"/>
              </a:defRPr>
            </a:lvl1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
        <p:nvSpPr>
          <p:cNvPr id="131" name="Tijdelijke aanduiding voor tekst 8">
            <a:extLst>
              <a:ext uri="{FF2B5EF4-FFF2-40B4-BE49-F238E27FC236}">
                <a16:creationId xmlns:a16="http://schemas.microsoft.com/office/drawing/2014/main" id="{CBF0B12E-A5EA-47BF-8837-CD13594BBE9B}"/>
              </a:ext>
            </a:extLst>
          </p:cNvPr>
          <p:cNvSpPr>
            <a:spLocks noGrp="1"/>
          </p:cNvSpPr>
          <p:nvPr>
            <p:ph type="body" sz="quarter" idx="20" hasCustomPrompt="1"/>
          </p:nvPr>
        </p:nvSpPr>
        <p:spPr>
          <a:xfrm>
            <a:off x="6861016" y="1913815"/>
            <a:ext cx="4313124" cy="326990"/>
          </a:xfrm>
          <a:prstGeom prst="rect">
            <a:avLst/>
          </a:prstGeom>
        </p:spPr>
        <p:txBody>
          <a:bodyPr anchor="ctr">
            <a:normAutofit/>
          </a:bodyPr>
          <a:lstStyle>
            <a:lvl1pPr marL="0" indent="0">
              <a:buNone/>
              <a:defRPr sz="1600">
                <a:latin typeface="Metropolis" panose="00000800000000000000" pitchFamily="2" charset="0"/>
              </a:defRPr>
            </a:lvl1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
        <p:nvSpPr>
          <p:cNvPr id="132" name="Tijdelijke aanduiding voor tekst 8">
            <a:extLst>
              <a:ext uri="{FF2B5EF4-FFF2-40B4-BE49-F238E27FC236}">
                <a16:creationId xmlns:a16="http://schemas.microsoft.com/office/drawing/2014/main" id="{09EFC00C-C6BD-40F2-BBF0-C23634AB05D8}"/>
              </a:ext>
            </a:extLst>
          </p:cNvPr>
          <p:cNvSpPr>
            <a:spLocks noGrp="1"/>
          </p:cNvSpPr>
          <p:nvPr>
            <p:ph type="body" sz="quarter" idx="21" hasCustomPrompt="1"/>
          </p:nvPr>
        </p:nvSpPr>
        <p:spPr>
          <a:xfrm>
            <a:off x="6861016" y="4214433"/>
            <a:ext cx="4313124" cy="344165"/>
          </a:xfrm>
          <a:prstGeom prst="rect">
            <a:avLst/>
          </a:prstGeom>
        </p:spPr>
        <p:txBody>
          <a:bodyPr anchor="ctr">
            <a:normAutofit/>
          </a:bodyPr>
          <a:lstStyle>
            <a:lvl1pPr marL="0" indent="0">
              <a:buNone/>
              <a:defRPr sz="1600">
                <a:latin typeface="Metropolis" panose="00000800000000000000" pitchFamily="2" charset="0"/>
              </a:defRPr>
            </a:lvl1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
        <p:nvSpPr>
          <p:cNvPr id="133" name="Tijdelijke aanduiding voor tekst 8">
            <a:extLst>
              <a:ext uri="{FF2B5EF4-FFF2-40B4-BE49-F238E27FC236}">
                <a16:creationId xmlns:a16="http://schemas.microsoft.com/office/drawing/2014/main" id="{038ACEA2-8443-4005-811C-4F33313DF70E}"/>
              </a:ext>
            </a:extLst>
          </p:cNvPr>
          <p:cNvSpPr>
            <a:spLocks noGrp="1"/>
          </p:cNvSpPr>
          <p:nvPr>
            <p:ph type="body" sz="quarter" idx="22" hasCustomPrompt="1"/>
          </p:nvPr>
        </p:nvSpPr>
        <p:spPr>
          <a:xfrm>
            <a:off x="1934101" y="4214434"/>
            <a:ext cx="4316753" cy="344164"/>
          </a:xfrm>
          <a:prstGeom prst="rect">
            <a:avLst/>
          </a:prstGeom>
        </p:spPr>
        <p:txBody>
          <a:bodyPr anchor="ctr">
            <a:normAutofit/>
          </a:bodyPr>
          <a:lstStyle>
            <a:lvl1pPr marL="0" indent="0">
              <a:buNone/>
              <a:defRPr sz="1600">
                <a:latin typeface="Metropolis" panose="00000800000000000000" pitchFamily="2" charset="0"/>
              </a:defRPr>
            </a:lvl1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endParaRPr lang="nl-BE" dirty="0"/>
          </a:p>
        </p:txBody>
      </p:sp>
    </p:spTree>
    <p:extLst>
      <p:ext uri="{BB962C8B-B14F-4D97-AF65-F5344CB8AC3E}">
        <p14:creationId xmlns:p14="http://schemas.microsoft.com/office/powerpoint/2010/main" val="268273898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items onder elkaa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B25B9D-4716-4174-831F-89A8AFB091DF}"/>
              </a:ext>
            </a:extLst>
          </p:cNvPr>
          <p:cNvSpPr>
            <a:spLocks noGrp="1"/>
          </p:cNvSpPr>
          <p:nvPr>
            <p:ph type="title" hasCustomPrompt="1"/>
          </p:nvPr>
        </p:nvSpPr>
        <p:spPr>
          <a:xfrm>
            <a:off x="1929868" y="973556"/>
            <a:ext cx="9234000" cy="620888"/>
          </a:xfrm>
          <a:prstGeom prst="rect">
            <a:avLst/>
          </a:prstGeom>
        </p:spPr>
        <p:txBody>
          <a:bodyPr>
            <a:normAutofit/>
          </a:bodyPr>
          <a:lstStyle>
            <a:lvl1pPr>
              <a:defRPr sz="2200">
                <a:solidFill>
                  <a:srgbClr val="383838"/>
                </a:solidFill>
                <a:latin typeface="Metropolis" panose="00000800000000000000" pitchFamily="2" charset="0"/>
              </a:defRPr>
            </a:lvl1pPr>
          </a:lstStyle>
          <a:p>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consectetur</a:t>
            </a:r>
            <a:r>
              <a:rPr lang="nl-NL" dirty="0"/>
              <a:t> </a:t>
            </a:r>
            <a:r>
              <a:rPr lang="nl-NL" dirty="0" err="1"/>
              <a:t>adipiscing</a:t>
            </a:r>
            <a:r>
              <a:rPr lang="nl-NL" dirty="0"/>
              <a:t> </a:t>
            </a:r>
            <a:r>
              <a:rPr lang="nl-NL" dirty="0" err="1"/>
              <a:t>elit</a:t>
            </a:r>
            <a:endParaRPr lang="nl-BE" dirty="0"/>
          </a:p>
        </p:txBody>
      </p:sp>
      <p:sp>
        <p:nvSpPr>
          <p:cNvPr id="11" name="Tijdelijke aanduiding voor inhoud 3">
            <a:extLst>
              <a:ext uri="{FF2B5EF4-FFF2-40B4-BE49-F238E27FC236}">
                <a16:creationId xmlns:a16="http://schemas.microsoft.com/office/drawing/2014/main" id="{9AAACA65-6378-461D-88D5-4A2220027A05}"/>
              </a:ext>
            </a:extLst>
          </p:cNvPr>
          <p:cNvSpPr>
            <a:spLocks noGrp="1"/>
          </p:cNvSpPr>
          <p:nvPr>
            <p:ph sz="half" idx="11" hasCustomPrompt="1"/>
          </p:nvPr>
        </p:nvSpPr>
        <p:spPr>
          <a:xfrm>
            <a:off x="1929868" y="2381425"/>
            <a:ext cx="9234000" cy="1331951"/>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sz="1600">
                <a:solidFill>
                  <a:srgbClr val="383838"/>
                </a:solidFill>
                <a:latin typeface="Metropolis Light" panose="00000400000000000000" pitchFamily="2" charset="0"/>
              </a:defRPr>
            </a:lvl1pPr>
            <a:lvl3pPr marL="914400" indent="0">
              <a:buNone/>
              <a:defRPr/>
            </a:lvl3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12" name="Tijdelijke aanduiding voor tekst 2">
            <a:extLst>
              <a:ext uri="{FF2B5EF4-FFF2-40B4-BE49-F238E27FC236}">
                <a16:creationId xmlns:a16="http://schemas.microsoft.com/office/drawing/2014/main" id="{E15292C8-AF5E-4AEF-BAAA-17C33E8A6EA4}"/>
              </a:ext>
            </a:extLst>
          </p:cNvPr>
          <p:cNvSpPr>
            <a:spLocks noGrp="1"/>
          </p:cNvSpPr>
          <p:nvPr>
            <p:ph type="body" idx="12" hasCustomPrompt="1"/>
          </p:nvPr>
        </p:nvSpPr>
        <p:spPr>
          <a:xfrm>
            <a:off x="1929868" y="1863487"/>
            <a:ext cx="9234000" cy="368668"/>
          </a:xfrm>
          <a:prstGeom prst="rect">
            <a:avLst/>
          </a:prstGeom>
        </p:spPr>
        <p:txBody>
          <a:bodyPr anchor="b">
            <a:normAutofit/>
          </a:bodyPr>
          <a:lstStyle>
            <a:lvl1pPr marL="0" indent="0">
              <a:buNone/>
              <a:defRPr sz="2000" b="0">
                <a:solidFill>
                  <a:srgbClr val="383838"/>
                </a:solidFill>
                <a:latin typeface="Metropolis" panose="000008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err="1"/>
              <a:t>Lurem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p>
        </p:txBody>
      </p:sp>
      <p:sp>
        <p:nvSpPr>
          <p:cNvPr id="17" name="Tijdelijke aanduiding voor voettekst 4">
            <a:extLst>
              <a:ext uri="{FF2B5EF4-FFF2-40B4-BE49-F238E27FC236}">
                <a16:creationId xmlns:a16="http://schemas.microsoft.com/office/drawing/2014/main" id="{9F7B363A-1BB6-4179-B50A-60AD1F6193C5}"/>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9" name="Tijdelijke aanduiding voor dianummer 5">
            <a:extLst>
              <a:ext uri="{FF2B5EF4-FFF2-40B4-BE49-F238E27FC236}">
                <a16:creationId xmlns:a16="http://schemas.microsoft.com/office/drawing/2014/main" id="{67D5F936-1A83-4C63-9408-B232E4CDBFD0}"/>
              </a:ext>
            </a:extLst>
          </p:cNvPr>
          <p:cNvSpPr>
            <a:spLocks noGrp="1"/>
          </p:cNvSpPr>
          <p:nvPr>
            <p:ph type="sldNum" sz="quarter" idx="13"/>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13" name="Afbeelding 12">
            <a:extLst>
              <a:ext uri="{FF2B5EF4-FFF2-40B4-BE49-F238E27FC236}">
                <a16:creationId xmlns:a16="http://schemas.microsoft.com/office/drawing/2014/main" id="{1D5C40B9-B615-4BC0-BD91-90E24C1B0515}"/>
              </a:ext>
            </a:extLst>
          </p:cNvPr>
          <p:cNvPicPr>
            <a:picLocks noChangeAspect="1"/>
          </p:cNvPicPr>
          <p:nvPr userDrawn="1"/>
        </p:nvPicPr>
        <p:blipFill rotWithShape="1">
          <a:blip r:embed="rId2">
            <a:alphaModFix amt="5000"/>
          </a:blip>
          <a:srcRect l="46736" t="53330" r="13"/>
          <a:stretch/>
        </p:blipFill>
        <p:spPr>
          <a:xfrm>
            <a:off x="9808" y="8196"/>
            <a:ext cx="3333750" cy="2972955"/>
          </a:xfrm>
          <a:prstGeom prst="rect">
            <a:avLst/>
          </a:prstGeom>
          <a:ln>
            <a:noFill/>
          </a:ln>
        </p:spPr>
      </p:pic>
      <p:pic>
        <p:nvPicPr>
          <p:cNvPr id="14" name="Graphic 13">
            <a:extLst>
              <a:ext uri="{FF2B5EF4-FFF2-40B4-BE49-F238E27FC236}">
                <a16:creationId xmlns:a16="http://schemas.microsoft.com/office/drawing/2014/main" id="{0B5E455C-E090-4FAA-A4DB-21C99AC59BA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12274" y="188407"/>
            <a:ext cx="344860" cy="351702"/>
          </a:xfrm>
          <a:prstGeom prst="rect">
            <a:avLst/>
          </a:prstGeom>
        </p:spPr>
      </p:pic>
      <p:sp>
        <p:nvSpPr>
          <p:cNvPr id="18" name="Tijdelijke aanduiding voor inhoud 3">
            <a:extLst>
              <a:ext uri="{FF2B5EF4-FFF2-40B4-BE49-F238E27FC236}">
                <a16:creationId xmlns:a16="http://schemas.microsoft.com/office/drawing/2014/main" id="{24C515AB-E00D-45C4-AED9-536B507B226B}"/>
              </a:ext>
            </a:extLst>
          </p:cNvPr>
          <p:cNvSpPr>
            <a:spLocks noGrp="1"/>
          </p:cNvSpPr>
          <p:nvPr>
            <p:ph sz="half" idx="14" hasCustomPrompt="1"/>
          </p:nvPr>
        </p:nvSpPr>
        <p:spPr>
          <a:xfrm>
            <a:off x="1929868" y="4557177"/>
            <a:ext cx="9234000" cy="1319109"/>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sz="1600">
                <a:solidFill>
                  <a:srgbClr val="383838"/>
                </a:solidFill>
                <a:latin typeface="Metropolis Light" panose="00000400000000000000" pitchFamily="2" charset="0"/>
              </a:defRPr>
            </a:lvl1pPr>
            <a:lvl3pPr marL="914400" indent="0">
              <a:buNone/>
              <a:defRPr/>
            </a:lvl3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20" name="Tijdelijke aanduiding voor tekst 2">
            <a:extLst>
              <a:ext uri="{FF2B5EF4-FFF2-40B4-BE49-F238E27FC236}">
                <a16:creationId xmlns:a16="http://schemas.microsoft.com/office/drawing/2014/main" id="{343CDC4E-A997-4EF8-BAD7-D4C94533D509}"/>
              </a:ext>
            </a:extLst>
          </p:cNvPr>
          <p:cNvSpPr>
            <a:spLocks noGrp="1"/>
          </p:cNvSpPr>
          <p:nvPr>
            <p:ph type="body" idx="15" hasCustomPrompt="1"/>
          </p:nvPr>
        </p:nvSpPr>
        <p:spPr>
          <a:xfrm>
            <a:off x="1929868" y="4026457"/>
            <a:ext cx="9234000" cy="446890"/>
          </a:xfrm>
          <a:prstGeom prst="rect">
            <a:avLst/>
          </a:prstGeom>
        </p:spPr>
        <p:txBody>
          <a:bodyPr anchor="b">
            <a:normAutofit/>
          </a:bodyPr>
          <a:lstStyle>
            <a:lvl1pPr marL="0" indent="0">
              <a:buNone/>
              <a:defRPr sz="2000" b="0">
                <a:solidFill>
                  <a:srgbClr val="383838"/>
                </a:solidFill>
                <a:latin typeface="Metropolis" panose="000008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err="1"/>
              <a:t>Lurem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p>
        </p:txBody>
      </p:sp>
    </p:spTree>
    <p:extLst>
      <p:ext uri="{BB962C8B-B14F-4D97-AF65-F5344CB8AC3E}">
        <p14:creationId xmlns:p14="http://schemas.microsoft.com/office/powerpoint/2010/main" val="396789891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tekst gecentreerd">
    <p:spTree>
      <p:nvGrpSpPr>
        <p:cNvPr id="1" name=""/>
        <p:cNvGrpSpPr/>
        <p:nvPr/>
      </p:nvGrpSpPr>
      <p:grpSpPr>
        <a:xfrm>
          <a:off x="0" y="0"/>
          <a:ext cx="0" cy="0"/>
          <a:chOff x="0" y="0"/>
          <a:chExt cx="0" cy="0"/>
        </a:xfrm>
      </p:grpSpPr>
      <p:sp>
        <p:nvSpPr>
          <p:cNvPr id="11" name="Tijdelijke aanduiding voor inhoud 3">
            <a:extLst>
              <a:ext uri="{FF2B5EF4-FFF2-40B4-BE49-F238E27FC236}">
                <a16:creationId xmlns:a16="http://schemas.microsoft.com/office/drawing/2014/main" id="{9AAACA65-6378-461D-88D5-4A2220027A05}"/>
              </a:ext>
            </a:extLst>
          </p:cNvPr>
          <p:cNvSpPr>
            <a:spLocks noGrp="1"/>
          </p:cNvSpPr>
          <p:nvPr>
            <p:ph sz="half" idx="11" hasCustomPrompt="1"/>
          </p:nvPr>
        </p:nvSpPr>
        <p:spPr>
          <a:xfrm>
            <a:off x="1928168" y="2792706"/>
            <a:ext cx="8458314" cy="1836737"/>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sz="1600">
                <a:solidFill>
                  <a:srgbClr val="383838"/>
                </a:solidFill>
                <a:latin typeface="Metropolis Light" panose="00000400000000000000" pitchFamily="2" charset="0"/>
              </a:defRPr>
            </a:lvl1pPr>
            <a:lvl3pPr marL="914400" indent="0">
              <a:buNone/>
              <a:defRPr/>
            </a:lvl3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Gotham" panose="02000504050000020004" pitchFamily="2" charset="0"/>
              <a:buNone/>
              <a:tabLst/>
              <a:defRPr/>
            </a:pPr>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r>
              <a:rPr lang="nl-BE" dirty="0"/>
              <a:t>, </a:t>
            </a:r>
            <a:r>
              <a:rPr lang="nl-BE" dirty="0" err="1"/>
              <a:t>sed</a:t>
            </a:r>
            <a:r>
              <a:rPr lang="nl-BE" dirty="0"/>
              <a:t> do </a:t>
            </a:r>
            <a:r>
              <a:rPr lang="nl-BE" dirty="0" err="1"/>
              <a:t>eiusmod</a:t>
            </a:r>
            <a:r>
              <a:rPr lang="nl-BE" dirty="0"/>
              <a:t> </a:t>
            </a:r>
            <a:r>
              <a:rPr lang="nl-BE" dirty="0" err="1"/>
              <a:t>tempor</a:t>
            </a:r>
            <a:r>
              <a:rPr lang="nl-BE" dirty="0"/>
              <a:t> </a:t>
            </a:r>
            <a:r>
              <a:rPr lang="nl-BE" dirty="0" err="1"/>
              <a:t>incididunt</a:t>
            </a:r>
            <a:r>
              <a:rPr lang="nl-BE" dirty="0"/>
              <a:t> ut </a:t>
            </a:r>
            <a:r>
              <a:rPr lang="nl-BE" dirty="0" err="1"/>
              <a:t>labore</a:t>
            </a:r>
            <a:r>
              <a:rPr lang="nl-BE" dirty="0"/>
              <a:t> et </a:t>
            </a:r>
            <a:r>
              <a:rPr lang="nl-BE" dirty="0" err="1"/>
              <a:t>dolore</a:t>
            </a:r>
            <a:r>
              <a:rPr lang="nl-BE" dirty="0"/>
              <a:t> magna </a:t>
            </a:r>
            <a:r>
              <a:rPr lang="nl-BE" dirty="0" err="1"/>
              <a:t>aliqua</a:t>
            </a:r>
            <a:r>
              <a:rPr lang="nl-BE" dirty="0"/>
              <a:t>. Ut </a:t>
            </a:r>
            <a:r>
              <a:rPr lang="nl-BE" dirty="0" err="1"/>
              <a:t>enim</a:t>
            </a:r>
            <a:r>
              <a:rPr lang="nl-BE" dirty="0"/>
              <a:t> ad </a:t>
            </a:r>
            <a:r>
              <a:rPr lang="nl-BE" dirty="0" err="1"/>
              <a:t>minim</a:t>
            </a:r>
            <a:r>
              <a:rPr lang="nl-BE" dirty="0"/>
              <a:t> </a:t>
            </a:r>
            <a:r>
              <a:rPr lang="nl-BE" dirty="0" err="1"/>
              <a:t>veniam</a:t>
            </a:r>
            <a:r>
              <a:rPr lang="nl-BE" dirty="0"/>
              <a:t> </a:t>
            </a:r>
            <a:r>
              <a:rPr lang="nl-BE" dirty="0" err="1"/>
              <a:t>quis</a:t>
            </a:r>
            <a:r>
              <a:rPr lang="nl-BE" dirty="0"/>
              <a:t> </a:t>
            </a:r>
            <a:r>
              <a:rPr lang="nl-BE" dirty="0" err="1"/>
              <a:t>nostrud</a:t>
            </a:r>
            <a:r>
              <a:rPr lang="nl-BE" dirty="0"/>
              <a:t> </a:t>
            </a:r>
            <a:r>
              <a:rPr lang="nl-BE" dirty="0" err="1"/>
              <a:t>exercitation</a:t>
            </a:r>
            <a:r>
              <a:rPr lang="nl-BE" dirty="0"/>
              <a:t> </a:t>
            </a:r>
            <a:r>
              <a:rPr lang="nl-BE" dirty="0" err="1"/>
              <a:t>ullamco</a:t>
            </a:r>
            <a:r>
              <a:rPr lang="nl-BE" dirty="0"/>
              <a:t> </a:t>
            </a:r>
            <a:r>
              <a:rPr lang="nl-BE" dirty="0" err="1"/>
              <a:t>laboris</a:t>
            </a:r>
            <a:r>
              <a:rPr lang="nl-BE" dirty="0"/>
              <a:t> </a:t>
            </a:r>
            <a:r>
              <a:rPr lang="nl-BE" dirty="0" err="1"/>
              <a:t>nisi</a:t>
            </a:r>
            <a:r>
              <a:rPr lang="nl-BE" dirty="0"/>
              <a:t> ut </a:t>
            </a:r>
            <a:r>
              <a:rPr lang="nl-BE" dirty="0" err="1"/>
              <a:t>aliqiup</a:t>
            </a:r>
            <a:r>
              <a:rPr lang="nl-BE" dirty="0"/>
              <a:t> ex </a:t>
            </a:r>
            <a:r>
              <a:rPr lang="nl-BE" dirty="0" err="1"/>
              <a:t>ea</a:t>
            </a:r>
            <a:r>
              <a:rPr lang="nl-BE" dirty="0"/>
              <a:t> commodo </a:t>
            </a:r>
            <a:r>
              <a:rPr lang="nl-BE" dirty="0" err="1"/>
              <a:t>consequat</a:t>
            </a:r>
            <a:r>
              <a:rPr lang="nl-BE" dirty="0"/>
              <a:t>. </a:t>
            </a:r>
          </a:p>
        </p:txBody>
      </p:sp>
      <p:sp>
        <p:nvSpPr>
          <p:cNvPr id="12" name="Tijdelijke aanduiding voor tekst 2">
            <a:extLst>
              <a:ext uri="{FF2B5EF4-FFF2-40B4-BE49-F238E27FC236}">
                <a16:creationId xmlns:a16="http://schemas.microsoft.com/office/drawing/2014/main" id="{E15292C8-AF5E-4AEF-BAAA-17C33E8A6EA4}"/>
              </a:ext>
            </a:extLst>
          </p:cNvPr>
          <p:cNvSpPr>
            <a:spLocks noGrp="1"/>
          </p:cNvSpPr>
          <p:nvPr>
            <p:ph type="body" idx="12" hasCustomPrompt="1"/>
          </p:nvPr>
        </p:nvSpPr>
        <p:spPr>
          <a:xfrm>
            <a:off x="848667" y="1492626"/>
            <a:ext cx="9490986" cy="640800"/>
          </a:xfrm>
          <a:prstGeom prst="rect">
            <a:avLst/>
          </a:prstGeom>
        </p:spPr>
        <p:txBody>
          <a:bodyPr anchor="ctr">
            <a:normAutofit/>
          </a:bodyPr>
          <a:lstStyle>
            <a:lvl1pPr marL="0" indent="0">
              <a:buNone/>
              <a:defRPr sz="2200" b="1">
                <a:solidFill>
                  <a:srgbClr val="383838"/>
                </a:solidFill>
                <a:latin typeface="Metropolis" panose="000008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err="1"/>
              <a:t>Lorem</a:t>
            </a:r>
            <a:r>
              <a:rPr lang="nl-BE" dirty="0"/>
              <a:t> </a:t>
            </a:r>
            <a:r>
              <a:rPr lang="nl-BE" dirty="0" err="1"/>
              <a:t>ipsum</a:t>
            </a:r>
            <a:r>
              <a:rPr lang="nl-BE" dirty="0"/>
              <a:t> </a:t>
            </a:r>
            <a:r>
              <a:rPr lang="nl-BE" dirty="0" err="1"/>
              <a:t>dolor</a:t>
            </a:r>
            <a:r>
              <a:rPr lang="nl-BE" dirty="0"/>
              <a:t> </a:t>
            </a:r>
            <a:r>
              <a:rPr lang="nl-BE" dirty="0" err="1"/>
              <a:t>sit</a:t>
            </a:r>
            <a:r>
              <a:rPr lang="nl-BE" dirty="0"/>
              <a:t> </a:t>
            </a:r>
            <a:r>
              <a:rPr lang="nl-BE" dirty="0" err="1"/>
              <a:t>amet</a:t>
            </a:r>
            <a:r>
              <a:rPr lang="nl-BE" dirty="0"/>
              <a:t>, </a:t>
            </a:r>
            <a:r>
              <a:rPr lang="nl-BE" dirty="0" err="1"/>
              <a:t>consectetur</a:t>
            </a:r>
            <a:r>
              <a:rPr lang="nl-BE" dirty="0"/>
              <a:t> </a:t>
            </a:r>
            <a:r>
              <a:rPr lang="nl-BE" dirty="0" err="1"/>
              <a:t>adipiscing</a:t>
            </a:r>
            <a:r>
              <a:rPr lang="nl-BE" dirty="0"/>
              <a:t> </a:t>
            </a:r>
            <a:r>
              <a:rPr lang="nl-BE" dirty="0" err="1"/>
              <a:t>elit</a:t>
            </a:r>
            <a:endParaRPr lang="nl-NL" dirty="0"/>
          </a:p>
        </p:txBody>
      </p:sp>
      <p:sp>
        <p:nvSpPr>
          <p:cNvPr id="17" name="Tijdelijke aanduiding voor voettekst 4">
            <a:extLst>
              <a:ext uri="{FF2B5EF4-FFF2-40B4-BE49-F238E27FC236}">
                <a16:creationId xmlns:a16="http://schemas.microsoft.com/office/drawing/2014/main" id="{9F7B363A-1BB6-4179-B50A-60AD1F6193C5}"/>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3" name="Tijdelijke aanduiding voor dianummer 5">
            <a:extLst>
              <a:ext uri="{FF2B5EF4-FFF2-40B4-BE49-F238E27FC236}">
                <a16:creationId xmlns:a16="http://schemas.microsoft.com/office/drawing/2014/main" id="{F2D70A0C-890C-40DB-BAEB-01F39E79C2FC}"/>
              </a:ext>
            </a:extLst>
          </p:cNvPr>
          <p:cNvSpPr>
            <a:spLocks noGrp="1"/>
          </p:cNvSpPr>
          <p:nvPr>
            <p:ph type="sldNum" sz="quarter" idx="13"/>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9" name="Afbeelding 8">
            <a:extLst>
              <a:ext uri="{FF2B5EF4-FFF2-40B4-BE49-F238E27FC236}">
                <a16:creationId xmlns:a16="http://schemas.microsoft.com/office/drawing/2014/main" id="{CA77A6A4-3FC8-4983-8C0D-2E4557A3A457}"/>
              </a:ext>
            </a:extLst>
          </p:cNvPr>
          <p:cNvPicPr>
            <a:picLocks noChangeAspect="1"/>
          </p:cNvPicPr>
          <p:nvPr userDrawn="1"/>
        </p:nvPicPr>
        <p:blipFill rotWithShape="1">
          <a:blip r:embed="rId2">
            <a:alphaModFix amt="5000"/>
          </a:blip>
          <a:srcRect l="46736" t="53330" r="13"/>
          <a:stretch/>
        </p:blipFill>
        <p:spPr>
          <a:xfrm>
            <a:off x="0" y="0"/>
            <a:ext cx="3333750" cy="2972955"/>
          </a:xfrm>
          <a:prstGeom prst="rect">
            <a:avLst/>
          </a:prstGeom>
          <a:ln>
            <a:noFill/>
          </a:ln>
        </p:spPr>
      </p:pic>
      <p:pic>
        <p:nvPicPr>
          <p:cNvPr id="16" name="Graphic 15">
            <a:extLst>
              <a:ext uri="{FF2B5EF4-FFF2-40B4-BE49-F238E27FC236}">
                <a16:creationId xmlns:a16="http://schemas.microsoft.com/office/drawing/2014/main" id="{554F9FC9-93D9-46B5-8353-15A6F8CBECC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806" y="142357"/>
            <a:ext cx="251376" cy="256363"/>
          </a:xfrm>
          <a:prstGeom prst="rect">
            <a:avLst/>
          </a:prstGeom>
        </p:spPr>
      </p:pic>
    </p:spTree>
    <p:extLst>
      <p:ext uri="{BB962C8B-B14F-4D97-AF65-F5344CB8AC3E}">
        <p14:creationId xmlns:p14="http://schemas.microsoft.com/office/powerpoint/2010/main" val="1409467289"/>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7" name="Tijdelijke aanduiding voor voettekst 4">
            <a:extLst>
              <a:ext uri="{FF2B5EF4-FFF2-40B4-BE49-F238E27FC236}">
                <a16:creationId xmlns:a16="http://schemas.microsoft.com/office/drawing/2014/main" id="{F49BBE2B-298B-449D-B090-B26958940D9D}"/>
              </a:ext>
            </a:extLst>
          </p:cNvPr>
          <p:cNvSpPr txBox="1">
            <a:spLocks/>
          </p:cNvSpPr>
          <p:nvPr userDrawn="1"/>
        </p:nvSpPr>
        <p:spPr>
          <a:xfrm>
            <a:off x="9504903" y="136525"/>
            <a:ext cx="2201426" cy="365125"/>
          </a:xfrm>
          <a:prstGeom prst="rect">
            <a:avLst/>
          </a:prstGeom>
        </p:spPr>
        <p:txBody>
          <a:bodyPr vert="horz" lIns="91440" tIns="45720" rIns="91440" bIns="45720" rtlCol="0" anchor="ctr"/>
          <a:lstStyle>
            <a:defPPr>
              <a:defRPr lang="nl-BE"/>
            </a:defPPr>
            <a:lvl1pPr marL="0" algn="ctr" defTabSz="914400" rtl="0" eaLnBrk="1" latinLnBrk="0" hangingPunct="1">
              <a:defRPr sz="700" kern="1200">
                <a:solidFill>
                  <a:schemeClr val="tx1">
                    <a:tint val="75000"/>
                  </a:schemeClr>
                </a:solidFill>
                <a:latin typeface="Gotham Bold" panose="0200050405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dirty="0"/>
              <a:t>Noodplanning en crisisbeheer | Limburg</a:t>
            </a:r>
          </a:p>
        </p:txBody>
      </p:sp>
      <p:sp>
        <p:nvSpPr>
          <p:cNvPr id="10" name="Tijdelijke aanduiding voor dianummer 5">
            <a:extLst>
              <a:ext uri="{FF2B5EF4-FFF2-40B4-BE49-F238E27FC236}">
                <a16:creationId xmlns:a16="http://schemas.microsoft.com/office/drawing/2014/main" id="{AF2C3C24-4140-4579-A5BA-C8CE23DF9FDD}"/>
              </a:ext>
            </a:extLst>
          </p:cNvPr>
          <p:cNvSpPr>
            <a:spLocks noGrp="1"/>
          </p:cNvSpPr>
          <p:nvPr>
            <p:ph type="sldNum" sz="quarter" idx="12"/>
          </p:nvPr>
        </p:nvSpPr>
        <p:spPr>
          <a:xfrm>
            <a:off x="11222182" y="6356349"/>
            <a:ext cx="484146"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pic>
        <p:nvPicPr>
          <p:cNvPr id="6" name="Afbeelding 5">
            <a:extLst>
              <a:ext uri="{FF2B5EF4-FFF2-40B4-BE49-F238E27FC236}">
                <a16:creationId xmlns:a16="http://schemas.microsoft.com/office/drawing/2014/main" id="{5B723724-98EC-4C3D-AFED-0FC50962335A}"/>
              </a:ext>
            </a:extLst>
          </p:cNvPr>
          <p:cNvPicPr>
            <a:picLocks noChangeAspect="1"/>
          </p:cNvPicPr>
          <p:nvPr userDrawn="1"/>
        </p:nvPicPr>
        <p:blipFill rotWithShape="1">
          <a:blip r:embed="rId2">
            <a:alphaModFix amt="5000"/>
          </a:blip>
          <a:srcRect l="46736" t="53330" r="13"/>
          <a:stretch/>
        </p:blipFill>
        <p:spPr>
          <a:xfrm>
            <a:off x="0" y="0"/>
            <a:ext cx="3333750" cy="2972955"/>
          </a:xfrm>
          <a:prstGeom prst="rect">
            <a:avLst/>
          </a:prstGeom>
          <a:ln>
            <a:noFill/>
          </a:ln>
        </p:spPr>
      </p:pic>
      <p:pic>
        <p:nvPicPr>
          <p:cNvPr id="11" name="Graphic 10">
            <a:extLst>
              <a:ext uri="{FF2B5EF4-FFF2-40B4-BE49-F238E27FC236}">
                <a16:creationId xmlns:a16="http://schemas.microsoft.com/office/drawing/2014/main" id="{AF1A534E-7AEE-49C8-9820-ED94FB474C5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806" y="142357"/>
            <a:ext cx="251376" cy="256363"/>
          </a:xfrm>
          <a:prstGeom prst="rect">
            <a:avLst/>
          </a:prstGeom>
        </p:spPr>
      </p:pic>
      <p:sp>
        <p:nvSpPr>
          <p:cNvPr id="18" name="Titel 1">
            <a:extLst>
              <a:ext uri="{FF2B5EF4-FFF2-40B4-BE49-F238E27FC236}">
                <a16:creationId xmlns:a16="http://schemas.microsoft.com/office/drawing/2014/main" id="{BDF0822C-400A-4EC8-B589-DFDDC37F1A55}"/>
              </a:ext>
            </a:extLst>
          </p:cNvPr>
          <p:cNvSpPr>
            <a:spLocks noGrp="1"/>
          </p:cNvSpPr>
          <p:nvPr>
            <p:ph type="title" hasCustomPrompt="1"/>
          </p:nvPr>
        </p:nvSpPr>
        <p:spPr>
          <a:xfrm>
            <a:off x="1929868" y="973556"/>
            <a:ext cx="9234000" cy="620888"/>
          </a:xfrm>
          <a:prstGeom prst="rect">
            <a:avLst/>
          </a:prstGeom>
        </p:spPr>
        <p:txBody>
          <a:bodyPr>
            <a:normAutofit/>
          </a:bodyPr>
          <a:lstStyle>
            <a:lvl1pPr>
              <a:defRPr sz="2200">
                <a:solidFill>
                  <a:srgbClr val="383838"/>
                </a:solidFill>
                <a:latin typeface="Metropolis" panose="00000800000000000000" pitchFamily="2" charset="0"/>
              </a:defRPr>
            </a:lvl1pPr>
          </a:lstStyle>
          <a:p>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consectetur</a:t>
            </a:r>
            <a:r>
              <a:rPr lang="nl-NL" dirty="0"/>
              <a:t> </a:t>
            </a:r>
            <a:r>
              <a:rPr lang="nl-NL" dirty="0" err="1"/>
              <a:t>adipiscing</a:t>
            </a:r>
            <a:r>
              <a:rPr lang="nl-NL" dirty="0"/>
              <a:t> </a:t>
            </a:r>
            <a:r>
              <a:rPr lang="nl-NL" dirty="0" err="1"/>
              <a:t>elit</a:t>
            </a:r>
            <a:endParaRPr lang="nl-BE" dirty="0"/>
          </a:p>
        </p:txBody>
      </p:sp>
    </p:spTree>
    <p:extLst>
      <p:ext uri="{BB962C8B-B14F-4D97-AF65-F5344CB8AC3E}">
        <p14:creationId xmlns:p14="http://schemas.microsoft.com/office/powerpoint/2010/main" val="35447541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37EC6-CA17-AF4A-ADB1-512488886149}"/>
              </a:ext>
            </a:extLst>
          </p:cNvPr>
          <p:cNvSpPr>
            <a:spLocks noGrp="1"/>
          </p:cNvSpPr>
          <p:nvPr>
            <p:ph type="title"/>
          </p:nvPr>
        </p:nvSpPr>
        <p:spPr>
          <a:xfrm>
            <a:off x="731838" y="365126"/>
            <a:ext cx="10621962" cy="669196"/>
          </a:xfrm>
        </p:spPr>
        <p:txBody>
          <a:bodyPr anchor="b"/>
          <a:lstStyle>
            <a:lvl1pPr>
              <a:defRPr cap="all" baseline="0"/>
            </a:lvl1pPr>
          </a:lstStyle>
          <a:p>
            <a:r>
              <a:rPr lang="nl-NL"/>
              <a:t>Klik om stijl te bewerken</a:t>
            </a:r>
            <a:endParaRPr lang="en-GB" dirty="0"/>
          </a:p>
        </p:txBody>
      </p:sp>
      <p:sp>
        <p:nvSpPr>
          <p:cNvPr id="3" name="Tijdelijke aanduiding voor inhoud 2">
            <a:extLst>
              <a:ext uri="{FF2B5EF4-FFF2-40B4-BE49-F238E27FC236}">
                <a16:creationId xmlns:a16="http://schemas.microsoft.com/office/drawing/2014/main" id="{76E08F76-6953-954E-A3F1-6A7A66B1B201}"/>
              </a:ext>
            </a:extLst>
          </p:cNvPr>
          <p:cNvSpPr>
            <a:spLocks noGrp="1"/>
          </p:cNvSpPr>
          <p:nvPr>
            <p:ph idx="1"/>
          </p:nvPr>
        </p:nvSpPr>
        <p:spPr>
          <a:xfrm>
            <a:off x="731838" y="1978701"/>
            <a:ext cx="10621962" cy="4198261"/>
          </a:xfrm>
        </p:spPr>
        <p:txBody>
          <a:bodyPr>
            <a:normAutofit/>
          </a:bodyPr>
          <a:lstStyle>
            <a:lvl1pPr marL="0" indent="0">
              <a:buNone/>
              <a:defRPr sz="1400"/>
            </a:lvl1pPr>
          </a:lstStyle>
          <a:p>
            <a:r>
              <a:rPr lang="nl-NL"/>
              <a:t>Tekststijl van het model bewerken
Tweede niveau
Derde niveau
Vierde niveau
Vijfde niveau</a:t>
            </a:r>
            <a:endParaRPr lang="en-GB" dirty="0"/>
          </a:p>
        </p:txBody>
      </p:sp>
      <p:pic>
        <p:nvPicPr>
          <p:cNvPr id="7" name="Afbeelding 6">
            <a:extLst>
              <a:ext uri="{FF2B5EF4-FFF2-40B4-BE49-F238E27FC236}">
                <a16:creationId xmlns:a16="http://schemas.microsoft.com/office/drawing/2014/main" id="{5D7AD8AF-EEA1-BA44-BDF1-F714F95F9F41}"/>
              </a:ext>
            </a:extLst>
          </p:cNvPr>
          <p:cNvPicPr>
            <a:picLocks noChangeAspect="1"/>
          </p:cNvPicPr>
          <p:nvPr userDrawn="1"/>
        </p:nvPicPr>
        <p:blipFill>
          <a:blip r:embed="rId2"/>
          <a:stretch>
            <a:fillRect/>
          </a:stretch>
        </p:blipFill>
        <p:spPr>
          <a:xfrm>
            <a:off x="311697" y="6171319"/>
            <a:ext cx="1677219" cy="404846"/>
          </a:xfrm>
          <a:prstGeom prst="rect">
            <a:avLst/>
          </a:prstGeom>
        </p:spPr>
      </p:pic>
      <p:sp>
        <p:nvSpPr>
          <p:cNvPr id="9" name="Tijdelijke aanduiding voor tekst 8">
            <a:extLst>
              <a:ext uri="{FF2B5EF4-FFF2-40B4-BE49-F238E27FC236}">
                <a16:creationId xmlns:a16="http://schemas.microsoft.com/office/drawing/2014/main" id="{F0BD0157-6A72-0E4B-88E1-C547E23AAF0B}"/>
              </a:ext>
            </a:extLst>
          </p:cNvPr>
          <p:cNvSpPr>
            <a:spLocks noGrp="1"/>
          </p:cNvSpPr>
          <p:nvPr>
            <p:ph type="body" sz="quarter" idx="10"/>
          </p:nvPr>
        </p:nvSpPr>
        <p:spPr>
          <a:xfrm>
            <a:off x="731838" y="1064302"/>
            <a:ext cx="10621962" cy="627062"/>
          </a:xfrm>
        </p:spPr>
        <p:txBody>
          <a:bodyPr>
            <a:normAutofit/>
          </a:bodyPr>
          <a:lstStyle>
            <a:lvl1pPr marL="0" indent="0">
              <a:buNone/>
              <a:defRPr sz="2000" b="0">
                <a:solidFill>
                  <a:srgbClr val="00A49A"/>
                </a:solidFill>
              </a:defRPr>
            </a:lvl1pPr>
          </a:lstStyle>
          <a:p>
            <a:r>
              <a:rPr lang="nl-NL" dirty="0"/>
              <a:t>Tekststijl van het model bewerken
Tweede niveau
Derde niveau
Vierde niveau
Vijfde niveau</a:t>
            </a:r>
            <a:endParaRPr lang="en-GB" dirty="0"/>
          </a:p>
        </p:txBody>
      </p:sp>
      <p:pic>
        <p:nvPicPr>
          <p:cNvPr id="11" name="Picture 2" descr="Image result for logo belgium .be">
            <a:extLst>
              <a:ext uri="{FF2B5EF4-FFF2-40B4-BE49-F238E27FC236}">
                <a16:creationId xmlns:a16="http://schemas.microsoft.com/office/drawing/2014/main" id="{83421627-FA91-224E-AF76-F8FFC17C9E41}"/>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05247" y="6184390"/>
            <a:ext cx="466725" cy="466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88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Titel en objec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57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33">
          <p15:clr>
            <a:srgbClr val="FBAE40"/>
          </p15:clr>
        </p15:guide>
        <p15:guide id="2" pos="3840">
          <p15:clr>
            <a:srgbClr val="FBAE40"/>
          </p15:clr>
        </p15:guide>
        <p15:guide id="3" orient="horz" pos="216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42DCEA-8297-9C70-15BA-547AD80E590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FBC25459-2043-BB59-8508-0D4D19777C5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866DA10C-D777-43BC-B780-D1C11B1D354E}"/>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64E45277-E375-0F85-E0BD-D7F182229C41}"/>
              </a:ext>
            </a:extLst>
          </p:cNvPr>
          <p:cNvSpPr>
            <a:spLocks noGrp="1"/>
          </p:cNvSpPr>
          <p:nvPr>
            <p:ph type="dt" sz="half" idx="10"/>
          </p:nvPr>
        </p:nvSpPr>
        <p:spPr/>
        <p:txBody>
          <a:bodyPr/>
          <a:lstStyle/>
          <a:p>
            <a:fld id="{44A216A3-6345-43DB-9FD8-CEFAA8766607}" type="datetimeFigureOut">
              <a:rPr lang="nl-BE" smtClean="0"/>
              <a:t>2025-08-19</a:t>
            </a:fld>
            <a:endParaRPr lang="nl-BE"/>
          </a:p>
        </p:txBody>
      </p:sp>
      <p:sp>
        <p:nvSpPr>
          <p:cNvPr id="6" name="Tijdelijke aanduiding voor voettekst 5">
            <a:extLst>
              <a:ext uri="{FF2B5EF4-FFF2-40B4-BE49-F238E27FC236}">
                <a16:creationId xmlns:a16="http://schemas.microsoft.com/office/drawing/2014/main" id="{E737C89D-3BF5-FA48-67CC-5D66EA3A8756}"/>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68323718-6571-BE80-4CC1-5D89FD4AF3E4}"/>
              </a:ext>
            </a:extLst>
          </p:cNvPr>
          <p:cNvSpPr>
            <a:spLocks noGrp="1"/>
          </p:cNvSpPr>
          <p:nvPr>
            <p:ph type="sldNum" sz="quarter" idx="12"/>
          </p:nvPr>
        </p:nvSpPr>
        <p:spPr/>
        <p:txBody>
          <a:bodyPr/>
          <a:lstStyle/>
          <a:p>
            <a:fld id="{0CAB03E3-3E93-4AF4-8272-5F53E9B1844B}" type="slidenum">
              <a:rPr lang="nl-BE" smtClean="0"/>
              <a:t>‹nr.›</a:t>
            </a:fld>
            <a:endParaRPr lang="nl-BE"/>
          </a:p>
        </p:txBody>
      </p:sp>
    </p:spTree>
    <p:extLst>
      <p:ext uri="{BB962C8B-B14F-4D97-AF65-F5344CB8AC3E}">
        <p14:creationId xmlns:p14="http://schemas.microsoft.com/office/powerpoint/2010/main" val="2664077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DE8A980-4744-41E7-A799-67760F55F450}"/>
              </a:ext>
            </a:extLst>
          </p:cNvPr>
          <p:cNvSpPr>
            <a:spLocks noGrp="1"/>
          </p:cNvSpPr>
          <p:nvPr>
            <p:ph type="title"/>
          </p:nvPr>
        </p:nvSpPr>
        <p:spPr>
          <a:xfrm>
            <a:off x="838200" y="981075"/>
            <a:ext cx="10515600" cy="503238"/>
          </a:xfrm>
          <a:prstGeom prst="rect">
            <a:avLst/>
          </a:prstGeom>
        </p:spPr>
        <p:txBody>
          <a:bodyPr vert="horz" lIns="91440" tIns="45720" rIns="91440" bIns="45720" rtlCol="0" anchor="ctr">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A1146AE6-0C87-434C-A3C5-D9974F1E6D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8" name="Tijdelijke aanduiding voor dianummer 5">
            <a:extLst>
              <a:ext uri="{FF2B5EF4-FFF2-40B4-BE49-F238E27FC236}">
                <a16:creationId xmlns:a16="http://schemas.microsoft.com/office/drawing/2014/main" id="{B0032F9A-4085-413B-A605-AD6318977105}"/>
              </a:ext>
            </a:extLst>
          </p:cNvPr>
          <p:cNvSpPr>
            <a:spLocks noGrp="1"/>
          </p:cNvSpPr>
          <p:nvPr>
            <p:ph type="sldNum" sz="quarter" idx="4"/>
          </p:nvPr>
        </p:nvSpPr>
        <p:spPr>
          <a:xfrm>
            <a:off x="10862267" y="6356349"/>
            <a:ext cx="844061" cy="365125"/>
          </a:xfrm>
          <a:prstGeom prst="rect">
            <a:avLst/>
          </a:prstGeom>
        </p:spPr>
        <p:txBody>
          <a:bodyPr/>
          <a:lstStyle>
            <a:lvl1pPr>
              <a:defRPr sz="900" b="1">
                <a:latin typeface="Gotham Bold" panose="02000504050000020004" pitchFamily="2" charset="0"/>
              </a:defRPr>
            </a:lvl1pPr>
          </a:lstStyle>
          <a:p>
            <a:fld id="{330FA06F-6210-4F65-9FD7-F3DB4BB399B2}" type="slidenum">
              <a:rPr lang="nl-BE" smtClean="0"/>
              <a:pPr/>
              <a:t>‹nr.›</a:t>
            </a:fld>
            <a:endParaRPr lang="nl-BE" dirty="0"/>
          </a:p>
        </p:txBody>
      </p:sp>
    </p:spTree>
    <p:extLst>
      <p:ext uri="{BB962C8B-B14F-4D97-AF65-F5344CB8AC3E}">
        <p14:creationId xmlns:p14="http://schemas.microsoft.com/office/powerpoint/2010/main" val="27253002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hf hdr="0" ftr="0" dt="0"/>
  <p:txStyles>
    <p:title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chemeClr val="tx1"/>
          </a:solidFill>
          <a:latin typeface="Metropolis Light" panose="00000400000000000000"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chemeClr val="tx1"/>
          </a:solidFill>
          <a:latin typeface="Metropolis Light" panose="00000400000000000000"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chemeClr val="tx1"/>
          </a:solidFill>
          <a:latin typeface="Metropolis Light" panose="00000400000000000000"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chemeClr val="tx1"/>
          </a:solidFill>
          <a:latin typeface="Metropolis Light" panose="00000400000000000000"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chemeClr val="tx1"/>
          </a:solidFill>
          <a:latin typeface="Metropolis Light" panose="000004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slide" Target="slide59.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slide" Target="slide59.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image" Target="../media/image12.emf"/><Relationship Id="rId1" Type="http://schemas.openxmlformats.org/officeDocument/2006/relationships/slideLayout" Target="../slideLayouts/slideLayout6.xml"/><Relationship Id="rId6" Type="http://schemas.openxmlformats.org/officeDocument/2006/relationships/image" Target="../media/image16.emf"/><Relationship Id="rId11" Type="http://schemas.openxmlformats.org/officeDocument/2006/relationships/image" Target="../media/image21.emf"/><Relationship Id="rId5" Type="http://schemas.openxmlformats.org/officeDocument/2006/relationships/image" Target="../media/image15.emf"/><Relationship Id="rId10" Type="http://schemas.openxmlformats.org/officeDocument/2006/relationships/image" Target="../media/image20.emf"/><Relationship Id="rId4" Type="http://schemas.openxmlformats.org/officeDocument/2006/relationships/image" Target="../media/image14.emf"/><Relationship Id="rId9" Type="http://schemas.openxmlformats.org/officeDocument/2006/relationships/image" Target="../media/image19.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slide" Target="slide5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slide" Target="slide5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 Target="slide5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slide" Target="slide5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slide" Target="slide5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emf"/><Relationship Id="rId7" Type="http://schemas.openxmlformats.org/officeDocument/2006/relationships/image" Target="../media/image43.emf"/><Relationship Id="rId12"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42.emf"/><Relationship Id="rId11" Type="http://schemas.openxmlformats.org/officeDocument/2006/relationships/image" Target="../media/image47.png"/><Relationship Id="rId5" Type="http://schemas.openxmlformats.org/officeDocument/2006/relationships/image" Target="../media/image41.emf"/><Relationship Id="rId10" Type="http://schemas.openxmlformats.org/officeDocument/2006/relationships/image" Target="../media/image46.png"/><Relationship Id="rId4" Type="http://schemas.openxmlformats.org/officeDocument/2006/relationships/image" Target="../media/image40.emf"/><Relationship Id="rId9" Type="http://schemas.openxmlformats.org/officeDocument/2006/relationships/image" Target="../media/image4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4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45.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8.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73.png"/><Relationship Id="rId11" Type="http://schemas.openxmlformats.org/officeDocument/2006/relationships/image" Target="../media/image56.png"/><Relationship Id="rId5" Type="http://schemas.openxmlformats.org/officeDocument/2006/relationships/image" Target="../media/image72.png"/><Relationship Id="rId10" Type="http://schemas.openxmlformats.org/officeDocument/2006/relationships/image" Target="../media/image76.png"/><Relationship Id="rId4" Type="http://schemas.openxmlformats.org/officeDocument/2006/relationships/image" Target="../media/image71.png"/><Relationship Id="rId9" Type="http://schemas.openxmlformats.org/officeDocument/2006/relationships/image" Target="../media/image57.png"/><Relationship Id="rId14" Type="http://schemas.openxmlformats.org/officeDocument/2006/relationships/image" Target="../media/image79.png"/></Relationships>
</file>

<file path=ppt/slides/_rels/slide4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81.png"/></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5.png"/><Relationship Id="rId2" Type="http://schemas.openxmlformats.org/officeDocument/2006/relationships/notesSlide" Target="../notesSlides/notesSlide28.xml"/><Relationship Id="rId1" Type="http://schemas.openxmlformats.org/officeDocument/2006/relationships/slideLayout" Target="../slideLayouts/slideLayout24.xml"/><Relationship Id="rId6" Type="http://schemas.openxmlformats.org/officeDocument/2006/relationships/image" Target="../media/image84.png"/><Relationship Id="rId5" Type="http://schemas.openxmlformats.org/officeDocument/2006/relationships/image" Target="../media/image53.png"/><Relationship Id="rId4" Type="http://schemas.openxmlformats.org/officeDocument/2006/relationships/image" Target="../media/image83.png"/></Relationships>
</file>

<file path=ppt/slides/_rels/slide4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24.xml"/><Relationship Id="rId4" Type="http://schemas.openxmlformats.org/officeDocument/2006/relationships/image" Target="../media/image8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88.png"/></Relationships>
</file>

<file path=ppt/slides/_rels/slide5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hyperlink" Target="https://demo.paragon.nccn.be/" TargetMode="External"/><Relationship Id="rId2" Type="http://schemas.openxmlformats.org/officeDocument/2006/relationships/hyperlink" Target="https://paragon.nccn.be/" TargetMode="External"/><Relationship Id="rId1" Type="http://schemas.openxmlformats.org/officeDocument/2006/relationships/slideLayout" Target="../slideLayouts/slideLayout8.xml"/><Relationship Id="rId4" Type="http://schemas.openxmlformats.org/officeDocument/2006/relationships/image" Target="../media/image91.png"/></Relationships>
</file>

<file path=ppt/slides/_rels/slide5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95.svg"/></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95.svg"/></Relationships>
</file>

<file path=ppt/slides/_rels/slide6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95.svg"/></Relationships>
</file>

<file path=ppt/slides/_rels/slide6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5.sv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hyperlink" Target="https://www.canva.com/design/DAGJbRrwnUQ/Gs77_WMuL50acpUIt8bf5Q/edit" TargetMode="External"/><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image" Target="../media/image9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D25705-F34F-4C37-9462-FFD326B52FF4}"/>
              </a:ext>
            </a:extLst>
          </p:cNvPr>
          <p:cNvSpPr>
            <a:spLocks noGrp="1"/>
          </p:cNvSpPr>
          <p:nvPr>
            <p:ph type="ctrTitle"/>
          </p:nvPr>
        </p:nvSpPr>
        <p:spPr/>
        <p:txBody>
          <a:bodyPr/>
          <a:lstStyle/>
          <a:p>
            <a:r>
              <a:rPr lang="nl-BE" dirty="0"/>
              <a:t>Welkom</a:t>
            </a:r>
          </a:p>
        </p:txBody>
      </p:sp>
      <p:sp>
        <p:nvSpPr>
          <p:cNvPr id="3" name="Ondertitel 2">
            <a:extLst>
              <a:ext uri="{FF2B5EF4-FFF2-40B4-BE49-F238E27FC236}">
                <a16:creationId xmlns:a16="http://schemas.microsoft.com/office/drawing/2014/main" id="{054A6D5B-0D77-4BDF-AB62-4FF0E25CB067}"/>
              </a:ext>
            </a:extLst>
          </p:cNvPr>
          <p:cNvSpPr>
            <a:spLocks noGrp="1"/>
          </p:cNvSpPr>
          <p:nvPr>
            <p:ph type="subTitle" idx="1"/>
          </p:nvPr>
        </p:nvSpPr>
        <p:spPr>
          <a:xfrm>
            <a:off x="715940" y="4472171"/>
            <a:ext cx="3873152" cy="1331003"/>
          </a:xfrm>
        </p:spPr>
        <p:txBody>
          <a:bodyPr/>
          <a:lstStyle/>
          <a:p>
            <a:r>
              <a:rPr lang="nl-BE" sz="3600" dirty="0"/>
              <a:t>Basisopleiding </a:t>
            </a:r>
          </a:p>
          <a:p>
            <a:r>
              <a:rPr lang="nl-BE" sz="3600" dirty="0"/>
              <a:t>Noodplanning </a:t>
            </a:r>
          </a:p>
          <a:p>
            <a:r>
              <a:rPr lang="nl-BE" sz="3600" dirty="0"/>
              <a:t>&amp; Crisisbeheer</a:t>
            </a:r>
          </a:p>
        </p:txBody>
      </p:sp>
    </p:spTree>
    <p:extLst>
      <p:ext uri="{BB962C8B-B14F-4D97-AF65-F5344CB8AC3E}">
        <p14:creationId xmlns:p14="http://schemas.microsoft.com/office/powerpoint/2010/main" val="273053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730D07A-73A4-5F16-C660-6D3C98CF230A}"/>
              </a:ext>
            </a:extLst>
          </p:cNvPr>
          <p:cNvSpPr>
            <a:spLocks noGrp="1"/>
          </p:cNvSpPr>
          <p:nvPr>
            <p:ph idx="1"/>
          </p:nvPr>
        </p:nvSpPr>
        <p:spPr/>
        <p:txBody>
          <a:bodyPr/>
          <a:lstStyle/>
          <a:p>
            <a:r>
              <a:rPr lang="nl-BE" b="1" dirty="0"/>
              <a:t>1</a:t>
            </a:r>
            <a:r>
              <a:rPr lang="nl-BE" dirty="0"/>
              <a:t> Dienst Noodplanning en Crisisbeheer Limburg</a:t>
            </a:r>
          </a:p>
          <a:p>
            <a:r>
              <a:rPr lang="nl-BE" b="1" dirty="0"/>
              <a:t>2</a:t>
            </a:r>
            <a:r>
              <a:rPr lang="nl-BE" dirty="0"/>
              <a:t> Noodplanning</a:t>
            </a:r>
          </a:p>
          <a:p>
            <a:r>
              <a:rPr lang="nl-BE" b="1" dirty="0"/>
              <a:t>3</a:t>
            </a:r>
            <a:r>
              <a:rPr lang="nl-BE" dirty="0"/>
              <a:t> Crisisbeheer </a:t>
            </a:r>
          </a:p>
          <a:p>
            <a:r>
              <a:rPr lang="nl-BE" b="1" dirty="0"/>
              <a:t>4</a:t>
            </a:r>
            <a:r>
              <a:rPr lang="nl-BE" dirty="0"/>
              <a:t> Oefeningen </a:t>
            </a:r>
          </a:p>
        </p:txBody>
      </p:sp>
      <p:sp>
        <p:nvSpPr>
          <p:cNvPr id="3" name="Tijdelijke aanduiding voor dianummer 2">
            <a:extLst>
              <a:ext uri="{FF2B5EF4-FFF2-40B4-BE49-F238E27FC236}">
                <a16:creationId xmlns:a16="http://schemas.microsoft.com/office/drawing/2014/main" id="{692ADB70-E974-E837-307D-E9EE574B4A7B}"/>
              </a:ext>
            </a:extLst>
          </p:cNvPr>
          <p:cNvSpPr>
            <a:spLocks noGrp="1"/>
          </p:cNvSpPr>
          <p:nvPr>
            <p:ph type="sldNum" sz="quarter" idx="12"/>
          </p:nvPr>
        </p:nvSpPr>
        <p:spPr/>
        <p:txBody>
          <a:bodyPr/>
          <a:lstStyle/>
          <a:p>
            <a:fld id="{330FA06F-6210-4F65-9FD7-F3DB4BB399B2}" type="slidenum">
              <a:rPr lang="nl-BE" smtClean="0"/>
              <a:pPr/>
              <a:t>2</a:t>
            </a:fld>
            <a:endParaRPr lang="nl-BE" dirty="0"/>
          </a:p>
        </p:txBody>
      </p:sp>
      <p:sp>
        <p:nvSpPr>
          <p:cNvPr id="4" name="Titel 3">
            <a:extLst>
              <a:ext uri="{FF2B5EF4-FFF2-40B4-BE49-F238E27FC236}">
                <a16:creationId xmlns:a16="http://schemas.microsoft.com/office/drawing/2014/main" id="{72B83E8C-EC95-EC64-378E-1C92A5C9BD1B}"/>
              </a:ext>
            </a:extLst>
          </p:cNvPr>
          <p:cNvSpPr>
            <a:spLocks noGrp="1"/>
          </p:cNvSpPr>
          <p:nvPr>
            <p:ph type="title"/>
          </p:nvPr>
        </p:nvSpPr>
        <p:spPr/>
        <p:txBody>
          <a:bodyPr/>
          <a:lstStyle/>
          <a:p>
            <a:r>
              <a:rPr lang="nl-BE" dirty="0"/>
              <a:t>Programma</a:t>
            </a:r>
          </a:p>
        </p:txBody>
      </p:sp>
    </p:spTree>
    <p:extLst>
      <p:ext uri="{BB962C8B-B14F-4D97-AF65-F5344CB8AC3E}">
        <p14:creationId xmlns:p14="http://schemas.microsoft.com/office/powerpoint/2010/main" val="3266386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730D07A-73A4-5F16-C660-6D3C98CF230A}"/>
              </a:ext>
            </a:extLst>
          </p:cNvPr>
          <p:cNvSpPr>
            <a:spLocks noGrp="1"/>
          </p:cNvSpPr>
          <p:nvPr>
            <p:ph idx="1"/>
          </p:nvPr>
        </p:nvSpPr>
        <p:spPr/>
        <p:txBody>
          <a:bodyPr/>
          <a:lstStyle/>
          <a:p>
            <a:r>
              <a:rPr lang="nl-BE" dirty="0"/>
              <a:t>Rondje van de tafel! </a:t>
            </a:r>
          </a:p>
          <a:p>
            <a:r>
              <a:rPr lang="nl-BE" dirty="0"/>
              <a:t>Wie zijn jullie?</a:t>
            </a:r>
          </a:p>
          <a:p>
            <a:pPr marL="342900" indent="-342900">
              <a:buFont typeface="Arial" panose="020B0604020202020204" pitchFamily="34" charset="0"/>
              <a:buChar char="•"/>
            </a:pPr>
            <a:r>
              <a:rPr lang="nl-BE" sz="1600" dirty="0"/>
              <a:t>Naam – functie gemeente/stad</a:t>
            </a:r>
          </a:p>
          <a:p>
            <a:pPr marL="342900" indent="-342900">
              <a:buFont typeface="Arial" panose="020B0604020202020204" pitchFamily="34" charset="0"/>
              <a:buChar char="•"/>
            </a:pPr>
            <a:r>
              <a:rPr lang="nl-BE" sz="1600" dirty="0"/>
              <a:t>Ervaring binnen noodplanning en crisisbeheer</a:t>
            </a:r>
          </a:p>
          <a:p>
            <a:endParaRPr lang="nl-BE" dirty="0"/>
          </a:p>
        </p:txBody>
      </p:sp>
      <p:sp>
        <p:nvSpPr>
          <p:cNvPr id="3" name="Tijdelijke aanduiding voor dianummer 2">
            <a:extLst>
              <a:ext uri="{FF2B5EF4-FFF2-40B4-BE49-F238E27FC236}">
                <a16:creationId xmlns:a16="http://schemas.microsoft.com/office/drawing/2014/main" id="{692ADB70-E974-E837-307D-E9EE574B4A7B}"/>
              </a:ext>
            </a:extLst>
          </p:cNvPr>
          <p:cNvSpPr>
            <a:spLocks noGrp="1"/>
          </p:cNvSpPr>
          <p:nvPr>
            <p:ph type="sldNum" sz="quarter" idx="12"/>
          </p:nvPr>
        </p:nvSpPr>
        <p:spPr/>
        <p:txBody>
          <a:bodyPr/>
          <a:lstStyle/>
          <a:p>
            <a:fld id="{330FA06F-6210-4F65-9FD7-F3DB4BB399B2}" type="slidenum">
              <a:rPr lang="nl-BE" smtClean="0"/>
              <a:pPr/>
              <a:t>3</a:t>
            </a:fld>
            <a:endParaRPr lang="nl-BE" dirty="0"/>
          </a:p>
        </p:txBody>
      </p:sp>
      <p:sp>
        <p:nvSpPr>
          <p:cNvPr id="4" name="Titel 3">
            <a:extLst>
              <a:ext uri="{FF2B5EF4-FFF2-40B4-BE49-F238E27FC236}">
                <a16:creationId xmlns:a16="http://schemas.microsoft.com/office/drawing/2014/main" id="{72B83E8C-EC95-EC64-378E-1C92A5C9BD1B}"/>
              </a:ext>
            </a:extLst>
          </p:cNvPr>
          <p:cNvSpPr>
            <a:spLocks noGrp="1"/>
          </p:cNvSpPr>
          <p:nvPr>
            <p:ph type="title"/>
          </p:nvPr>
        </p:nvSpPr>
        <p:spPr/>
        <p:txBody>
          <a:bodyPr/>
          <a:lstStyle/>
          <a:p>
            <a:r>
              <a:rPr lang="nl-BE" dirty="0"/>
              <a:t>Maar eerst…</a:t>
            </a:r>
          </a:p>
        </p:txBody>
      </p:sp>
    </p:spTree>
    <p:extLst>
      <p:ext uri="{BB962C8B-B14F-4D97-AF65-F5344CB8AC3E}">
        <p14:creationId xmlns:p14="http://schemas.microsoft.com/office/powerpoint/2010/main" val="1662460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BCB23-154E-56AD-F81B-ED73BDB08922}"/>
              </a:ext>
            </a:extLst>
          </p:cNvPr>
          <p:cNvSpPr>
            <a:spLocks noGrp="1"/>
          </p:cNvSpPr>
          <p:nvPr>
            <p:ph type="title"/>
          </p:nvPr>
        </p:nvSpPr>
        <p:spPr>
          <a:xfrm>
            <a:off x="948655" y="2663284"/>
            <a:ext cx="10515600" cy="1216800"/>
          </a:xfrm>
        </p:spPr>
        <p:txBody>
          <a:bodyPr/>
          <a:lstStyle/>
          <a:p>
            <a:r>
              <a:rPr lang="nl-BE" dirty="0"/>
              <a:t>DNC Limburg</a:t>
            </a:r>
          </a:p>
        </p:txBody>
      </p:sp>
      <p:sp>
        <p:nvSpPr>
          <p:cNvPr id="3" name="Tijdelijke aanduiding voor dianummer 2">
            <a:extLst>
              <a:ext uri="{FF2B5EF4-FFF2-40B4-BE49-F238E27FC236}">
                <a16:creationId xmlns:a16="http://schemas.microsoft.com/office/drawing/2014/main" id="{69F0CD18-AF85-FE18-06AB-31346CA1E165}"/>
              </a:ext>
            </a:extLst>
          </p:cNvPr>
          <p:cNvSpPr>
            <a:spLocks noGrp="1"/>
          </p:cNvSpPr>
          <p:nvPr>
            <p:ph type="sldNum" sz="quarter" idx="12"/>
          </p:nvPr>
        </p:nvSpPr>
        <p:spPr/>
        <p:txBody>
          <a:bodyPr/>
          <a:lstStyle/>
          <a:p>
            <a:fld id="{330FA06F-6210-4F65-9FD7-F3DB4BB399B2}" type="slidenum">
              <a:rPr lang="nl-BE" smtClean="0"/>
              <a:pPr/>
              <a:t>4</a:t>
            </a:fld>
            <a:endParaRPr lang="nl-BE" dirty="0"/>
          </a:p>
        </p:txBody>
      </p:sp>
    </p:spTree>
    <p:extLst>
      <p:ext uri="{BB962C8B-B14F-4D97-AF65-F5344CB8AC3E}">
        <p14:creationId xmlns:p14="http://schemas.microsoft.com/office/powerpoint/2010/main" val="3610771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B73E0A5B-DA25-6C05-8A41-98A6BAEC75D4}"/>
              </a:ext>
            </a:extLst>
          </p:cNvPr>
          <p:cNvSpPr>
            <a:spLocks noGrp="1"/>
          </p:cNvSpPr>
          <p:nvPr>
            <p:ph type="sldNum" sz="quarter" idx="12"/>
          </p:nvPr>
        </p:nvSpPr>
        <p:spPr/>
        <p:txBody>
          <a:bodyPr/>
          <a:lstStyle/>
          <a:p>
            <a:fld id="{330FA06F-6210-4F65-9FD7-F3DB4BB399B2}" type="slidenum">
              <a:rPr lang="nl-BE" smtClean="0"/>
              <a:pPr/>
              <a:t>5</a:t>
            </a:fld>
            <a:endParaRPr lang="nl-BE" dirty="0"/>
          </a:p>
        </p:txBody>
      </p:sp>
      <p:sp>
        <p:nvSpPr>
          <p:cNvPr id="3" name="Tijdelijke aanduiding voor inhoud 2">
            <a:extLst>
              <a:ext uri="{FF2B5EF4-FFF2-40B4-BE49-F238E27FC236}">
                <a16:creationId xmlns:a16="http://schemas.microsoft.com/office/drawing/2014/main" id="{F24DD21E-A134-D22A-48AA-F1254988702A}"/>
              </a:ext>
            </a:extLst>
          </p:cNvPr>
          <p:cNvSpPr>
            <a:spLocks noGrp="1"/>
          </p:cNvSpPr>
          <p:nvPr>
            <p:ph sz="half" idx="13"/>
          </p:nvPr>
        </p:nvSpPr>
        <p:spPr>
          <a:xfrm>
            <a:off x="1608071" y="2629461"/>
            <a:ext cx="9427620" cy="3654817"/>
          </a:xfrm>
        </p:spPr>
        <p:txBody>
          <a:bodyPr>
            <a:normAutofit/>
          </a:bodyPr>
          <a:lstStyle/>
          <a:p>
            <a:pPr marL="342900" indent="-342900">
              <a:buFont typeface="Arial" panose="020B0604020202020204" pitchFamily="34" charset="0"/>
              <a:buChar char="•"/>
            </a:pPr>
            <a:r>
              <a:rPr lang="nl-BE" sz="1800" dirty="0"/>
              <a:t>Federale diensten van de gouverneur van Limburg</a:t>
            </a:r>
          </a:p>
          <a:p>
            <a:pPr marL="342900" indent="-342900">
              <a:buFont typeface="Arial" panose="020B0604020202020204" pitchFamily="34" charset="0"/>
              <a:buChar char="•"/>
            </a:pPr>
            <a:r>
              <a:rPr lang="nl-BE" sz="1800" u="sng" dirty="0"/>
              <a:t>Kern</a:t>
            </a:r>
            <a:r>
              <a:rPr lang="nl-BE" sz="1800" dirty="0"/>
              <a:t>: 2 Noodplanningscoördinatoren, 1 D5 verantwoordelijke + administratieve ondersteuning</a:t>
            </a:r>
          </a:p>
          <a:p>
            <a:pPr marL="342900" indent="-342900">
              <a:buFont typeface="Arial" panose="020B0604020202020204" pitchFamily="34" charset="0"/>
              <a:buChar char="•"/>
            </a:pPr>
            <a:r>
              <a:rPr lang="nl-BE" sz="1800" dirty="0"/>
              <a:t>Onder leiding van gouverneur Jos Lantmeeters en directeur noodplanning Michel Carlier</a:t>
            </a:r>
          </a:p>
          <a:p>
            <a:pPr marL="342900" indent="-342900">
              <a:buFont typeface="Arial" panose="020B0604020202020204" pitchFamily="34" charset="0"/>
              <a:buChar char="•"/>
            </a:pPr>
            <a:r>
              <a:rPr lang="nl-BE" sz="1800" dirty="0"/>
              <a:t>Ondersteuning kabinet (communicatie, juridisch, …)  en al onze partners</a:t>
            </a:r>
          </a:p>
        </p:txBody>
      </p:sp>
      <p:sp>
        <p:nvSpPr>
          <p:cNvPr id="4" name="Titel 3">
            <a:extLst>
              <a:ext uri="{FF2B5EF4-FFF2-40B4-BE49-F238E27FC236}">
                <a16:creationId xmlns:a16="http://schemas.microsoft.com/office/drawing/2014/main" id="{46DC316A-935F-3434-950F-9952D767C53D}"/>
              </a:ext>
            </a:extLst>
          </p:cNvPr>
          <p:cNvSpPr>
            <a:spLocks noGrp="1"/>
          </p:cNvSpPr>
          <p:nvPr>
            <p:ph type="title"/>
          </p:nvPr>
        </p:nvSpPr>
        <p:spPr/>
        <p:txBody>
          <a:bodyPr/>
          <a:lstStyle/>
          <a:p>
            <a:r>
              <a:rPr lang="nl-BE" dirty="0"/>
              <a:t>Wie zijn wij? </a:t>
            </a:r>
          </a:p>
        </p:txBody>
      </p:sp>
      <p:pic>
        <p:nvPicPr>
          <p:cNvPr id="5" name="Afbeelding 4">
            <a:extLst>
              <a:ext uri="{FF2B5EF4-FFF2-40B4-BE49-F238E27FC236}">
                <a16:creationId xmlns:a16="http://schemas.microsoft.com/office/drawing/2014/main" id="{7DFE5BD6-C239-ED07-CB5D-B02294345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7060" y="573722"/>
            <a:ext cx="1983104" cy="2505033"/>
          </a:xfrm>
          <a:prstGeom prst="rect">
            <a:avLst/>
          </a:prstGeom>
        </p:spPr>
      </p:pic>
    </p:spTree>
    <p:extLst>
      <p:ext uri="{BB962C8B-B14F-4D97-AF65-F5344CB8AC3E}">
        <p14:creationId xmlns:p14="http://schemas.microsoft.com/office/powerpoint/2010/main" val="2674913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BCB23-154E-56AD-F81B-ED73BDB08922}"/>
              </a:ext>
            </a:extLst>
          </p:cNvPr>
          <p:cNvSpPr>
            <a:spLocks noGrp="1"/>
          </p:cNvSpPr>
          <p:nvPr>
            <p:ph type="title"/>
          </p:nvPr>
        </p:nvSpPr>
        <p:spPr>
          <a:xfrm>
            <a:off x="838200" y="2689652"/>
            <a:ext cx="10515600" cy="1216800"/>
          </a:xfrm>
        </p:spPr>
        <p:txBody>
          <a:bodyPr/>
          <a:lstStyle/>
          <a:p>
            <a:r>
              <a:rPr lang="nl-BE" dirty="0"/>
              <a:t>Noodplanning</a:t>
            </a:r>
          </a:p>
        </p:txBody>
      </p:sp>
      <p:sp>
        <p:nvSpPr>
          <p:cNvPr id="3" name="Tijdelijke aanduiding voor dianummer 2">
            <a:extLst>
              <a:ext uri="{FF2B5EF4-FFF2-40B4-BE49-F238E27FC236}">
                <a16:creationId xmlns:a16="http://schemas.microsoft.com/office/drawing/2014/main" id="{69F0CD18-AF85-FE18-06AB-31346CA1E165}"/>
              </a:ext>
            </a:extLst>
          </p:cNvPr>
          <p:cNvSpPr>
            <a:spLocks noGrp="1"/>
          </p:cNvSpPr>
          <p:nvPr>
            <p:ph type="sldNum" sz="quarter" idx="12"/>
          </p:nvPr>
        </p:nvSpPr>
        <p:spPr/>
        <p:txBody>
          <a:bodyPr/>
          <a:lstStyle/>
          <a:p>
            <a:fld id="{330FA06F-6210-4F65-9FD7-F3DB4BB399B2}" type="slidenum">
              <a:rPr lang="nl-BE" smtClean="0"/>
              <a:pPr/>
              <a:t>6</a:t>
            </a:fld>
            <a:endParaRPr lang="nl-BE" dirty="0"/>
          </a:p>
        </p:txBody>
      </p:sp>
    </p:spTree>
    <p:extLst>
      <p:ext uri="{BB962C8B-B14F-4D97-AF65-F5344CB8AC3E}">
        <p14:creationId xmlns:p14="http://schemas.microsoft.com/office/powerpoint/2010/main" val="825493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riehoek 9">
            <a:hlinkClick r:id="" action="ppaction://noaction"/>
            <a:extLst>
              <a:ext uri="{FF2B5EF4-FFF2-40B4-BE49-F238E27FC236}">
                <a16:creationId xmlns:a16="http://schemas.microsoft.com/office/drawing/2014/main" id="{840EF596-D92C-AD16-4DA6-71C8C0AE440B}"/>
              </a:ext>
            </a:extLst>
          </p:cNvPr>
          <p:cNvSpPr>
            <a:spLocks/>
          </p:cNvSpPr>
          <p:nvPr/>
        </p:nvSpPr>
        <p:spPr>
          <a:xfrm rot="10800000">
            <a:off x="3405102" y="381410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sp>
        <p:nvSpPr>
          <p:cNvPr id="13" name="Driehoek 6">
            <a:hlinkClick r:id="" action="ppaction://noaction"/>
            <a:extLst>
              <a:ext uri="{FF2B5EF4-FFF2-40B4-BE49-F238E27FC236}">
                <a16:creationId xmlns:a16="http://schemas.microsoft.com/office/drawing/2014/main" id="{5F884901-505F-9A52-3AB3-C544167EAE85}"/>
              </a:ext>
            </a:extLst>
          </p:cNvPr>
          <p:cNvSpPr>
            <a:spLocks/>
          </p:cNvSpPr>
          <p:nvPr/>
        </p:nvSpPr>
        <p:spPr>
          <a:xfrm>
            <a:off x="4689329" y="383006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5" name="Driehoek 4">
            <a:hlinkClick r:id="" action="ppaction://noaction"/>
            <a:extLst>
              <a:ext uri="{FF2B5EF4-FFF2-40B4-BE49-F238E27FC236}">
                <a16:creationId xmlns:a16="http://schemas.microsoft.com/office/drawing/2014/main" id="{D12D9C6E-4B5B-F78C-D90A-124F67B411BE}"/>
              </a:ext>
            </a:extLst>
          </p:cNvPr>
          <p:cNvSpPr>
            <a:spLocks/>
          </p:cNvSpPr>
          <p:nvPr/>
        </p:nvSpPr>
        <p:spPr>
          <a:xfrm rot="10800000">
            <a:off x="5973556" y="383006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Driehoek 7">
            <a:hlinkClick r:id="" action="ppaction://noaction"/>
            <a:extLst>
              <a:ext uri="{FF2B5EF4-FFF2-40B4-BE49-F238E27FC236}">
                <a16:creationId xmlns:a16="http://schemas.microsoft.com/office/drawing/2014/main" id="{44C7FEFD-0893-6EC5-9056-23CA0F256425}"/>
              </a:ext>
            </a:extLst>
          </p:cNvPr>
          <p:cNvSpPr>
            <a:spLocks/>
          </p:cNvSpPr>
          <p:nvPr/>
        </p:nvSpPr>
        <p:spPr>
          <a:xfrm>
            <a:off x="5979206" y="170645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7" name="Driehoek 10">
            <a:hlinkClick r:id="rId2" action="ppaction://hlinksldjump"/>
            <a:extLst>
              <a:ext uri="{FF2B5EF4-FFF2-40B4-BE49-F238E27FC236}">
                <a16:creationId xmlns:a16="http://schemas.microsoft.com/office/drawing/2014/main" id="{7573D988-0A7A-830F-E464-9221131435EC}"/>
              </a:ext>
            </a:extLst>
          </p:cNvPr>
          <p:cNvSpPr>
            <a:spLocks/>
          </p:cNvSpPr>
          <p:nvPr/>
        </p:nvSpPr>
        <p:spPr>
          <a:xfrm>
            <a:off x="8471506"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14" name="Driehoek 8">
            <a:hlinkClick r:id="" action="ppaction://noaction"/>
            <a:extLst>
              <a:ext uri="{FF2B5EF4-FFF2-40B4-BE49-F238E27FC236}">
                <a16:creationId xmlns:a16="http://schemas.microsoft.com/office/drawing/2014/main" id="{EFF593BF-1E72-B7C5-1273-2EF617EE5A82}"/>
              </a:ext>
            </a:extLst>
          </p:cNvPr>
          <p:cNvSpPr>
            <a:spLocks/>
          </p:cNvSpPr>
          <p:nvPr/>
        </p:nvSpPr>
        <p:spPr>
          <a:xfrm rot="10800000">
            <a:off x="4692153"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dirty="0" err="1">
                <a:solidFill>
                  <a:schemeClr val="tx1"/>
                </a:solidFill>
              </a:rPr>
              <a:t>Risic</a:t>
            </a:r>
            <a:endParaRPr lang="en-GB" dirty="0">
              <a:solidFill>
                <a:schemeClr val="tx1"/>
              </a:solidFill>
            </a:endParaRPr>
          </a:p>
        </p:txBody>
      </p:sp>
      <p:sp>
        <p:nvSpPr>
          <p:cNvPr id="6" name="Tekstvak 5">
            <a:extLst>
              <a:ext uri="{FF2B5EF4-FFF2-40B4-BE49-F238E27FC236}">
                <a16:creationId xmlns:a16="http://schemas.microsoft.com/office/drawing/2014/main" id="{5025142F-B0AF-A40E-E3BC-3B7761C8C6A0}"/>
              </a:ext>
            </a:extLst>
          </p:cNvPr>
          <p:cNvSpPr txBox="1">
            <a:spLocks/>
          </p:cNvSpPr>
          <p:nvPr/>
        </p:nvSpPr>
        <p:spPr>
          <a:xfrm>
            <a:off x="3925102" y="4030102"/>
            <a:ext cx="1280607"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EVALUEREN</a:t>
            </a:r>
          </a:p>
        </p:txBody>
      </p:sp>
      <p:sp>
        <p:nvSpPr>
          <p:cNvPr id="7" name="Tekstvak 6">
            <a:extLst>
              <a:ext uri="{FF2B5EF4-FFF2-40B4-BE49-F238E27FC236}">
                <a16:creationId xmlns:a16="http://schemas.microsoft.com/office/drawing/2014/main" id="{D9F2296C-F206-AA5F-DF61-F02A41A0D536}"/>
              </a:ext>
            </a:extLst>
          </p:cNvPr>
          <p:cNvSpPr txBox="1">
            <a:spLocks/>
          </p:cNvSpPr>
          <p:nvPr/>
        </p:nvSpPr>
        <p:spPr>
          <a:xfrm>
            <a:off x="5071635" y="1850794"/>
            <a:ext cx="1561645"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RISICO’S</a:t>
            </a:r>
          </a:p>
          <a:p>
            <a:pPr algn="ctr"/>
            <a:r>
              <a:rPr lang="en-GB" sz="1400" b="1">
                <a:solidFill>
                  <a:srgbClr val="002060"/>
                </a:solidFill>
                <a:latin typeface="Arial" panose="020B0604020202020204" pitchFamily="34" charset="0"/>
                <a:cs typeface="Arial" panose="020B0604020202020204" pitchFamily="34" charset="0"/>
              </a:rPr>
              <a:t>IDENTIFICEREN</a:t>
            </a:r>
          </a:p>
        </p:txBody>
      </p:sp>
      <p:sp>
        <p:nvSpPr>
          <p:cNvPr id="8" name="Tekstvak 7">
            <a:extLst>
              <a:ext uri="{FF2B5EF4-FFF2-40B4-BE49-F238E27FC236}">
                <a16:creationId xmlns:a16="http://schemas.microsoft.com/office/drawing/2014/main" id="{C794CDC2-078F-68A3-CF48-A3D60C2E5C84}"/>
              </a:ext>
            </a:extLst>
          </p:cNvPr>
          <p:cNvSpPr txBox="1">
            <a:spLocks/>
          </p:cNvSpPr>
          <p:nvPr/>
        </p:nvSpPr>
        <p:spPr>
          <a:xfrm>
            <a:off x="5082437" y="5170480"/>
            <a:ext cx="1534394"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CRISISBEHEER &amp; HERSTEL</a:t>
            </a:r>
          </a:p>
        </p:txBody>
      </p:sp>
      <p:sp>
        <p:nvSpPr>
          <p:cNvPr id="9" name="Tekstvak 8">
            <a:extLst>
              <a:ext uri="{FF2B5EF4-FFF2-40B4-BE49-F238E27FC236}">
                <a16:creationId xmlns:a16="http://schemas.microsoft.com/office/drawing/2014/main" id="{EBFF0637-F1CE-DA74-5750-F34F7C33FA00}"/>
              </a:ext>
            </a:extLst>
          </p:cNvPr>
          <p:cNvSpPr txBox="1">
            <a:spLocks/>
          </p:cNvSpPr>
          <p:nvPr/>
        </p:nvSpPr>
        <p:spPr>
          <a:xfrm>
            <a:off x="6447614" y="4030102"/>
            <a:ext cx="1372492"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OEFENINGEN</a:t>
            </a:r>
          </a:p>
        </p:txBody>
      </p:sp>
      <p:sp>
        <p:nvSpPr>
          <p:cNvPr id="10" name="Tekstvak 9">
            <a:extLst>
              <a:ext uri="{FF2B5EF4-FFF2-40B4-BE49-F238E27FC236}">
                <a16:creationId xmlns:a16="http://schemas.microsoft.com/office/drawing/2014/main" id="{1664B572-E853-B988-F9B9-E73A63EBE7BD}"/>
              </a:ext>
            </a:extLst>
          </p:cNvPr>
          <p:cNvSpPr txBox="1">
            <a:spLocks/>
          </p:cNvSpPr>
          <p:nvPr/>
        </p:nvSpPr>
        <p:spPr>
          <a:xfrm>
            <a:off x="6343459" y="3203662"/>
            <a:ext cx="159210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NOODPLANNEN</a:t>
            </a:r>
          </a:p>
        </p:txBody>
      </p:sp>
      <p:sp>
        <p:nvSpPr>
          <p:cNvPr id="11" name="Tekstvak 10">
            <a:extLst>
              <a:ext uri="{FF2B5EF4-FFF2-40B4-BE49-F238E27FC236}">
                <a16:creationId xmlns:a16="http://schemas.microsoft.com/office/drawing/2014/main" id="{DEB2BF59-F6A6-183F-D8EA-8E1B961FDCE5}"/>
              </a:ext>
            </a:extLst>
          </p:cNvPr>
          <p:cNvSpPr txBox="1">
            <a:spLocks/>
          </p:cNvSpPr>
          <p:nvPr/>
        </p:nvSpPr>
        <p:spPr>
          <a:xfrm>
            <a:off x="9072313" y="3203663"/>
            <a:ext cx="1069460"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ACTOREN</a:t>
            </a:r>
          </a:p>
        </p:txBody>
      </p:sp>
      <p:sp>
        <p:nvSpPr>
          <p:cNvPr id="18" name="Driehoek 14">
            <a:hlinkClick r:id="" action="ppaction://noaction"/>
            <a:extLst>
              <a:ext uri="{FF2B5EF4-FFF2-40B4-BE49-F238E27FC236}">
                <a16:creationId xmlns:a16="http://schemas.microsoft.com/office/drawing/2014/main" id="{38FF22DB-5822-3539-6BF5-6905581A28CB}"/>
              </a:ext>
            </a:extLst>
          </p:cNvPr>
          <p:cNvSpPr>
            <a:spLocks/>
          </p:cNvSpPr>
          <p:nvPr/>
        </p:nvSpPr>
        <p:spPr>
          <a:xfrm rot="7200000">
            <a:off x="6315080" y="25654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19" name="Driehoek 15">
            <a:hlinkClick r:id="" action="ppaction://noaction"/>
            <a:extLst>
              <a:ext uri="{FF2B5EF4-FFF2-40B4-BE49-F238E27FC236}">
                <a16:creationId xmlns:a16="http://schemas.microsoft.com/office/drawing/2014/main" id="{8A2DB1FA-EE5F-B734-072E-6E4FD3B01A7B}"/>
              </a:ext>
            </a:extLst>
          </p:cNvPr>
          <p:cNvSpPr>
            <a:spLocks/>
          </p:cNvSpPr>
          <p:nvPr/>
        </p:nvSpPr>
        <p:spPr>
          <a:xfrm rot="10800000">
            <a:off x="6886581" y="35941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0" name="Driehoek 16">
            <a:hlinkClick r:id="" action="ppaction://noaction"/>
            <a:extLst>
              <a:ext uri="{FF2B5EF4-FFF2-40B4-BE49-F238E27FC236}">
                <a16:creationId xmlns:a16="http://schemas.microsoft.com/office/drawing/2014/main" id="{96532B6C-40CE-E2F1-A9E9-99B7D16F0E41}"/>
              </a:ext>
            </a:extLst>
          </p:cNvPr>
          <p:cNvSpPr>
            <a:spLocks/>
          </p:cNvSpPr>
          <p:nvPr/>
        </p:nvSpPr>
        <p:spPr>
          <a:xfrm rot="14400000">
            <a:off x="6223309" y="4635488"/>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1" name="Driehoek 17">
            <a:hlinkClick r:id="" action="ppaction://noaction"/>
            <a:extLst>
              <a:ext uri="{FF2B5EF4-FFF2-40B4-BE49-F238E27FC236}">
                <a16:creationId xmlns:a16="http://schemas.microsoft.com/office/drawing/2014/main" id="{AFE69DB4-2928-4E76-FA7B-AE059F72642F}"/>
              </a:ext>
            </a:extLst>
          </p:cNvPr>
          <p:cNvSpPr>
            <a:spLocks/>
          </p:cNvSpPr>
          <p:nvPr/>
        </p:nvSpPr>
        <p:spPr>
          <a:xfrm rot="18000000">
            <a:off x="5025404" y="4478134"/>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3" name="Tijdelijke aanduiding voor dianummer 2">
            <a:extLst>
              <a:ext uri="{FF2B5EF4-FFF2-40B4-BE49-F238E27FC236}">
                <a16:creationId xmlns:a16="http://schemas.microsoft.com/office/drawing/2014/main" id="{A4095661-2539-7FDB-503F-9E62E5BFC9DE}"/>
              </a:ext>
            </a:extLst>
          </p:cNvPr>
          <p:cNvSpPr>
            <a:spLocks noGrp="1"/>
          </p:cNvSpPr>
          <p:nvPr>
            <p:ph type="sldNum" sz="quarter" idx="12"/>
          </p:nvPr>
        </p:nvSpPr>
        <p:spPr/>
        <p:txBody>
          <a:bodyPr/>
          <a:lstStyle/>
          <a:p>
            <a:fld id="{330FA06F-6210-4F65-9FD7-F3DB4BB399B2}" type="slidenum">
              <a:rPr lang="nl-BE" smtClean="0"/>
              <a:pPr/>
              <a:t>7</a:t>
            </a:fld>
            <a:endParaRPr lang="nl-BE" dirty="0"/>
          </a:p>
        </p:txBody>
      </p:sp>
      <p:sp>
        <p:nvSpPr>
          <p:cNvPr id="22" name="Titel 3">
            <a:extLst>
              <a:ext uri="{FF2B5EF4-FFF2-40B4-BE49-F238E27FC236}">
                <a16:creationId xmlns:a16="http://schemas.microsoft.com/office/drawing/2014/main" id="{46F46116-FEF6-7DE5-AD59-A2598B5468CF}"/>
              </a:ext>
            </a:extLst>
          </p:cNvPr>
          <p:cNvSpPr>
            <a:spLocks noGrp="1"/>
          </p:cNvSpPr>
          <p:nvPr>
            <p:ph type="title"/>
          </p:nvPr>
        </p:nvSpPr>
        <p:spPr>
          <a:xfrm>
            <a:off x="848668" y="1497460"/>
            <a:ext cx="10503545" cy="636140"/>
          </a:xfrm>
        </p:spPr>
        <p:txBody>
          <a:bodyPr>
            <a:normAutofit fontScale="90000"/>
          </a:bodyPr>
          <a:lstStyle/>
          <a:p>
            <a:r>
              <a:rPr lang="nl-BE" dirty="0"/>
              <a:t>De cyclus</a:t>
            </a:r>
          </a:p>
        </p:txBody>
      </p:sp>
    </p:spTree>
    <p:extLst>
      <p:ext uri="{BB962C8B-B14F-4D97-AF65-F5344CB8AC3E}">
        <p14:creationId xmlns:p14="http://schemas.microsoft.com/office/powerpoint/2010/main" val="1362258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EC2A0-4CC8-590A-0876-63905DD2CC6B}"/>
            </a:ext>
          </a:extLst>
        </p:cNvPr>
        <p:cNvGrpSpPr/>
        <p:nvPr/>
      </p:nvGrpSpPr>
      <p:grpSpPr>
        <a:xfrm>
          <a:off x="0" y="0"/>
          <a:ext cx="0" cy="0"/>
          <a:chOff x="0" y="0"/>
          <a:chExt cx="0" cy="0"/>
        </a:xfrm>
      </p:grpSpPr>
      <p:sp>
        <p:nvSpPr>
          <p:cNvPr id="12" name="Driehoek 9">
            <a:hlinkClick r:id="" action="ppaction://noaction"/>
            <a:extLst>
              <a:ext uri="{FF2B5EF4-FFF2-40B4-BE49-F238E27FC236}">
                <a16:creationId xmlns:a16="http://schemas.microsoft.com/office/drawing/2014/main" id="{DB094B19-A09C-0D0A-B55E-D0144758583A}"/>
              </a:ext>
            </a:extLst>
          </p:cNvPr>
          <p:cNvSpPr>
            <a:spLocks/>
          </p:cNvSpPr>
          <p:nvPr/>
        </p:nvSpPr>
        <p:spPr>
          <a:xfrm rot="10800000">
            <a:off x="3405102" y="381410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sp>
        <p:nvSpPr>
          <p:cNvPr id="13" name="Driehoek 6">
            <a:hlinkClick r:id="" action="ppaction://noaction"/>
            <a:extLst>
              <a:ext uri="{FF2B5EF4-FFF2-40B4-BE49-F238E27FC236}">
                <a16:creationId xmlns:a16="http://schemas.microsoft.com/office/drawing/2014/main" id="{075933E4-5D79-F1F6-E149-BD12358F3B6C}"/>
              </a:ext>
            </a:extLst>
          </p:cNvPr>
          <p:cNvSpPr>
            <a:spLocks/>
          </p:cNvSpPr>
          <p:nvPr/>
        </p:nvSpPr>
        <p:spPr>
          <a:xfrm>
            <a:off x="4689329" y="383006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5" name="Driehoek 4">
            <a:hlinkClick r:id="" action="ppaction://noaction"/>
            <a:extLst>
              <a:ext uri="{FF2B5EF4-FFF2-40B4-BE49-F238E27FC236}">
                <a16:creationId xmlns:a16="http://schemas.microsoft.com/office/drawing/2014/main" id="{0AC4D2D7-3CA5-033E-1D4A-215AC8658777}"/>
              </a:ext>
            </a:extLst>
          </p:cNvPr>
          <p:cNvSpPr>
            <a:spLocks/>
          </p:cNvSpPr>
          <p:nvPr/>
        </p:nvSpPr>
        <p:spPr>
          <a:xfrm rot="10800000">
            <a:off x="5973556" y="383006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Driehoek 7">
            <a:hlinkClick r:id="" action="ppaction://noaction"/>
            <a:extLst>
              <a:ext uri="{FF2B5EF4-FFF2-40B4-BE49-F238E27FC236}">
                <a16:creationId xmlns:a16="http://schemas.microsoft.com/office/drawing/2014/main" id="{764D0F28-B679-D905-C600-FAC63F73A89C}"/>
              </a:ext>
            </a:extLst>
          </p:cNvPr>
          <p:cNvSpPr>
            <a:spLocks/>
          </p:cNvSpPr>
          <p:nvPr/>
        </p:nvSpPr>
        <p:spPr>
          <a:xfrm>
            <a:off x="5979206" y="170645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7" name="Driehoek 10">
            <a:hlinkClick r:id="rId2" action="ppaction://hlinksldjump"/>
            <a:extLst>
              <a:ext uri="{FF2B5EF4-FFF2-40B4-BE49-F238E27FC236}">
                <a16:creationId xmlns:a16="http://schemas.microsoft.com/office/drawing/2014/main" id="{B9433E44-C32E-3A86-49FC-590FABEA5A7D}"/>
              </a:ext>
            </a:extLst>
          </p:cNvPr>
          <p:cNvSpPr>
            <a:spLocks/>
          </p:cNvSpPr>
          <p:nvPr/>
        </p:nvSpPr>
        <p:spPr>
          <a:xfrm>
            <a:off x="8471506"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14" name="Driehoek 8">
            <a:hlinkClick r:id="" action="ppaction://noaction"/>
            <a:extLst>
              <a:ext uri="{FF2B5EF4-FFF2-40B4-BE49-F238E27FC236}">
                <a16:creationId xmlns:a16="http://schemas.microsoft.com/office/drawing/2014/main" id="{FF98C8A0-7F72-80A3-BEA8-A9D33E8155DE}"/>
              </a:ext>
            </a:extLst>
          </p:cNvPr>
          <p:cNvSpPr>
            <a:spLocks/>
          </p:cNvSpPr>
          <p:nvPr/>
        </p:nvSpPr>
        <p:spPr>
          <a:xfrm rot="10800000">
            <a:off x="4692153"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dirty="0" err="1">
                <a:solidFill>
                  <a:schemeClr val="tx1"/>
                </a:solidFill>
              </a:rPr>
              <a:t>Risic</a:t>
            </a:r>
            <a:endParaRPr lang="en-GB" dirty="0">
              <a:solidFill>
                <a:schemeClr val="tx1"/>
              </a:solidFill>
            </a:endParaRPr>
          </a:p>
        </p:txBody>
      </p:sp>
      <p:sp>
        <p:nvSpPr>
          <p:cNvPr id="6" name="Tekstvak 5">
            <a:extLst>
              <a:ext uri="{FF2B5EF4-FFF2-40B4-BE49-F238E27FC236}">
                <a16:creationId xmlns:a16="http://schemas.microsoft.com/office/drawing/2014/main" id="{A74251E3-008F-AB9B-3A90-57E95A541335}"/>
              </a:ext>
            </a:extLst>
          </p:cNvPr>
          <p:cNvSpPr txBox="1">
            <a:spLocks/>
          </p:cNvSpPr>
          <p:nvPr/>
        </p:nvSpPr>
        <p:spPr>
          <a:xfrm>
            <a:off x="3925102" y="4030102"/>
            <a:ext cx="1280607"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EVALUEREN</a:t>
            </a:r>
          </a:p>
        </p:txBody>
      </p:sp>
      <p:sp>
        <p:nvSpPr>
          <p:cNvPr id="7" name="Tekstvak 6">
            <a:extLst>
              <a:ext uri="{FF2B5EF4-FFF2-40B4-BE49-F238E27FC236}">
                <a16:creationId xmlns:a16="http://schemas.microsoft.com/office/drawing/2014/main" id="{591F6668-7903-3998-1EDE-FC282B0C266C}"/>
              </a:ext>
            </a:extLst>
          </p:cNvPr>
          <p:cNvSpPr txBox="1">
            <a:spLocks/>
          </p:cNvSpPr>
          <p:nvPr/>
        </p:nvSpPr>
        <p:spPr>
          <a:xfrm>
            <a:off x="5071635" y="1850794"/>
            <a:ext cx="1561645"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RISICO’S</a:t>
            </a:r>
          </a:p>
          <a:p>
            <a:pPr algn="ctr"/>
            <a:r>
              <a:rPr lang="en-GB" sz="1400" b="1">
                <a:solidFill>
                  <a:srgbClr val="002060"/>
                </a:solidFill>
                <a:latin typeface="Arial" panose="020B0604020202020204" pitchFamily="34" charset="0"/>
                <a:cs typeface="Arial" panose="020B0604020202020204" pitchFamily="34" charset="0"/>
              </a:rPr>
              <a:t>IDENTIFICEREN</a:t>
            </a:r>
          </a:p>
        </p:txBody>
      </p:sp>
      <p:sp>
        <p:nvSpPr>
          <p:cNvPr id="8" name="Tekstvak 7">
            <a:extLst>
              <a:ext uri="{FF2B5EF4-FFF2-40B4-BE49-F238E27FC236}">
                <a16:creationId xmlns:a16="http://schemas.microsoft.com/office/drawing/2014/main" id="{D26E2A28-06DA-9CD2-4DA3-03C160063642}"/>
              </a:ext>
            </a:extLst>
          </p:cNvPr>
          <p:cNvSpPr txBox="1">
            <a:spLocks/>
          </p:cNvSpPr>
          <p:nvPr/>
        </p:nvSpPr>
        <p:spPr>
          <a:xfrm>
            <a:off x="5082437" y="5170480"/>
            <a:ext cx="1534394"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CRISISBEHEER &amp; HERSTEL</a:t>
            </a:r>
          </a:p>
        </p:txBody>
      </p:sp>
      <p:sp>
        <p:nvSpPr>
          <p:cNvPr id="9" name="Tekstvak 8">
            <a:extLst>
              <a:ext uri="{FF2B5EF4-FFF2-40B4-BE49-F238E27FC236}">
                <a16:creationId xmlns:a16="http://schemas.microsoft.com/office/drawing/2014/main" id="{40776C08-C356-2BC7-CA1C-668A1F5B5C39}"/>
              </a:ext>
            </a:extLst>
          </p:cNvPr>
          <p:cNvSpPr txBox="1">
            <a:spLocks/>
          </p:cNvSpPr>
          <p:nvPr/>
        </p:nvSpPr>
        <p:spPr>
          <a:xfrm>
            <a:off x="6447614" y="4030102"/>
            <a:ext cx="1372492"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OEFENINGEN</a:t>
            </a:r>
          </a:p>
        </p:txBody>
      </p:sp>
      <p:sp>
        <p:nvSpPr>
          <p:cNvPr id="10" name="Tekstvak 9">
            <a:extLst>
              <a:ext uri="{FF2B5EF4-FFF2-40B4-BE49-F238E27FC236}">
                <a16:creationId xmlns:a16="http://schemas.microsoft.com/office/drawing/2014/main" id="{D59E1B71-0E10-CC32-1F71-7D67C01F29F7}"/>
              </a:ext>
            </a:extLst>
          </p:cNvPr>
          <p:cNvSpPr txBox="1">
            <a:spLocks/>
          </p:cNvSpPr>
          <p:nvPr/>
        </p:nvSpPr>
        <p:spPr>
          <a:xfrm>
            <a:off x="6343459" y="3203662"/>
            <a:ext cx="159210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NOODPLANNEN</a:t>
            </a:r>
          </a:p>
        </p:txBody>
      </p:sp>
      <p:sp>
        <p:nvSpPr>
          <p:cNvPr id="11" name="Tekstvak 10">
            <a:extLst>
              <a:ext uri="{FF2B5EF4-FFF2-40B4-BE49-F238E27FC236}">
                <a16:creationId xmlns:a16="http://schemas.microsoft.com/office/drawing/2014/main" id="{3DCBDB5C-0196-4ABA-2BA0-667E4FE7C3E2}"/>
              </a:ext>
            </a:extLst>
          </p:cNvPr>
          <p:cNvSpPr txBox="1">
            <a:spLocks/>
          </p:cNvSpPr>
          <p:nvPr/>
        </p:nvSpPr>
        <p:spPr>
          <a:xfrm>
            <a:off x="9072313" y="3203663"/>
            <a:ext cx="1069460"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ACTOREN</a:t>
            </a:r>
          </a:p>
        </p:txBody>
      </p:sp>
      <p:sp>
        <p:nvSpPr>
          <p:cNvPr id="18" name="Driehoek 14">
            <a:hlinkClick r:id="" action="ppaction://noaction"/>
            <a:extLst>
              <a:ext uri="{FF2B5EF4-FFF2-40B4-BE49-F238E27FC236}">
                <a16:creationId xmlns:a16="http://schemas.microsoft.com/office/drawing/2014/main" id="{00574203-E6D3-C94C-64BB-25E868B940A2}"/>
              </a:ext>
            </a:extLst>
          </p:cNvPr>
          <p:cNvSpPr>
            <a:spLocks/>
          </p:cNvSpPr>
          <p:nvPr/>
        </p:nvSpPr>
        <p:spPr>
          <a:xfrm rot="7200000">
            <a:off x="6315080" y="25654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19" name="Driehoek 15">
            <a:hlinkClick r:id="" action="ppaction://noaction"/>
            <a:extLst>
              <a:ext uri="{FF2B5EF4-FFF2-40B4-BE49-F238E27FC236}">
                <a16:creationId xmlns:a16="http://schemas.microsoft.com/office/drawing/2014/main" id="{07123A34-E425-B712-117B-8111BA8DF6FB}"/>
              </a:ext>
            </a:extLst>
          </p:cNvPr>
          <p:cNvSpPr>
            <a:spLocks/>
          </p:cNvSpPr>
          <p:nvPr/>
        </p:nvSpPr>
        <p:spPr>
          <a:xfrm rot="10800000">
            <a:off x="6886581" y="35941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0" name="Driehoek 16">
            <a:hlinkClick r:id="" action="ppaction://noaction"/>
            <a:extLst>
              <a:ext uri="{FF2B5EF4-FFF2-40B4-BE49-F238E27FC236}">
                <a16:creationId xmlns:a16="http://schemas.microsoft.com/office/drawing/2014/main" id="{FE235216-6B91-C0E9-AC56-0DBA27E76F18}"/>
              </a:ext>
            </a:extLst>
          </p:cNvPr>
          <p:cNvSpPr>
            <a:spLocks/>
          </p:cNvSpPr>
          <p:nvPr/>
        </p:nvSpPr>
        <p:spPr>
          <a:xfrm rot="14400000">
            <a:off x="6223309" y="4635488"/>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1" name="Driehoek 17">
            <a:hlinkClick r:id="" action="ppaction://noaction"/>
            <a:extLst>
              <a:ext uri="{FF2B5EF4-FFF2-40B4-BE49-F238E27FC236}">
                <a16:creationId xmlns:a16="http://schemas.microsoft.com/office/drawing/2014/main" id="{1B34ABBF-4E6A-BAF9-A0AF-87EB108DEE1E}"/>
              </a:ext>
            </a:extLst>
          </p:cNvPr>
          <p:cNvSpPr>
            <a:spLocks/>
          </p:cNvSpPr>
          <p:nvPr/>
        </p:nvSpPr>
        <p:spPr>
          <a:xfrm rot="18000000">
            <a:off x="5025404" y="4478134"/>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3" name="Tijdelijke aanduiding voor dianummer 2">
            <a:extLst>
              <a:ext uri="{FF2B5EF4-FFF2-40B4-BE49-F238E27FC236}">
                <a16:creationId xmlns:a16="http://schemas.microsoft.com/office/drawing/2014/main" id="{A4BAB831-A1C7-A312-7978-C7FE66F73D12}"/>
              </a:ext>
            </a:extLst>
          </p:cNvPr>
          <p:cNvSpPr>
            <a:spLocks noGrp="1"/>
          </p:cNvSpPr>
          <p:nvPr>
            <p:ph type="sldNum" sz="quarter" idx="12"/>
          </p:nvPr>
        </p:nvSpPr>
        <p:spPr/>
        <p:txBody>
          <a:bodyPr/>
          <a:lstStyle/>
          <a:p>
            <a:fld id="{330FA06F-6210-4F65-9FD7-F3DB4BB399B2}" type="slidenum">
              <a:rPr lang="nl-BE" smtClean="0"/>
              <a:pPr/>
              <a:t>8</a:t>
            </a:fld>
            <a:endParaRPr lang="nl-BE" dirty="0"/>
          </a:p>
        </p:txBody>
      </p:sp>
      <p:sp>
        <p:nvSpPr>
          <p:cNvPr id="22" name="Titel 3">
            <a:extLst>
              <a:ext uri="{FF2B5EF4-FFF2-40B4-BE49-F238E27FC236}">
                <a16:creationId xmlns:a16="http://schemas.microsoft.com/office/drawing/2014/main" id="{A556FA86-1309-DA14-F596-D5FA68B68654}"/>
              </a:ext>
            </a:extLst>
          </p:cNvPr>
          <p:cNvSpPr>
            <a:spLocks noGrp="1"/>
          </p:cNvSpPr>
          <p:nvPr>
            <p:ph type="title"/>
          </p:nvPr>
        </p:nvSpPr>
        <p:spPr>
          <a:xfrm>
            <a:off x="848668" y="1497460"/>
            <a:ext cx="10503545" cy="636140"/>
          </a:xfrm>
        </p:spPr>
        <p:txBody>
          <a:bodyPr>
            <a:normAutofit fontScale="90000"/>
          </a:bodyPr>
          <a:lstStyle/>
          <a:p>
            <a:r>
              <a:rPr lang="nl-BE" dirty="0"/>
              <a:t>De cyclus</a:t>
            </a:r>
          </a:p>
        </p:txBody>
      </p:sp>
      <p:sp>
        <p:nvSpPr>
          <p:cNvPr id="2" name="Ovaal 1">
            <a:extLst>
              <a:ext uri="{FF2B5EF4-FFF2-40B4-BE49-F238E27FC236}">
                <a16:creationId xmlns:a16="http://schemas.microsoft.com/office/drawing/2014/main" id="{C45C63B8-A76E-9D8B-59D5-1AD5182F6213}"/>
              </a:ext>
            </a:extLst>
          </p:cNvPr>
          <p:cNvSpPr/>
          <p:nvPr/>
        </p:nvSpPr>
        <p:spPr>
          <a:xfrm>
            <a:off x="8594320" y="2905832"/>
            <a:ext cx="2025445" cy="9295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5438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C16FD5C-4FB6-8CD5-3280-93334C745A5D}"/>
              </a:ext>
            </a:extLst>
          </p:cNvPr>
          <p:cNvSpPr>
            <a:spLocks noGrp="1"/>
          </p:cNvSpPr>
          <p:nvPr>
            <p:ph type="sldNum" sz="quarter" idx="12"/>
          </p:nvPr>
        </p:nvSpPr>
        <p:spPr/>
        <p:txBody>
          <a:bodyPr/>
          <a:lstStyle/>
          <a:p>
            <a:fld id="{330FA06F-6210-4F65-9FD7-F3DB4BB399B2}" type="slidenum">
              <a:rPr lang="nl-BE" smtClean="0"/>
              <a:pPr/>
              <a:t>9</a:t>
            </a:fld>
            <a:endParaRPr lang="nl-BE" dirty="0"/>
          </a:p>
        </p:txBody>
      </p:sp>
      <p:sp>
        <p:nvSpPr>
          <p:cNvPr id="5" name="Rectangle 12">
            <a:extLst>
              <a:ext uri="{FF2B5EF4-FFF2-40B4-BE49-F238E27FC236}">
                <a16:creationId xmlns:a16="http://schemas.microsoft.com/office/drawing/2014/main" id="{456AD0CD-6AFE-B751-5FB3-EFB097AA6D61}"/>
              </a:ext>
            </a:extLst>
          </p:cNvPr>
          <p:cNvSpPr/>
          <p:nvPr/>
        </p:nvSpPr>
        <p:spPr>
          <a:xfrm>
            <a:off x="788459" y="2147018"/>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32">
            <a:extLst>
              <a:ext uri="{FF2B5EF4-FFF2-40B4-BE49-F238E27FC236}">
                <a16:creationId xmlns:a16="http://schemas.microsoft.com/office/drawing/2014/main" id="{12074A6D-5390-9781-BBAF-E688259B10E2}"/>
              </a:ext>
            </a:extLst>
          </p:cNvPr>
          <p:cNvPicPr>
            <a:picLocks noChangeAspect="1"/>
          </p:cNvPicPr>
          <p:nvPr/>
        </p:nvPicPr>
        <p:blipFill>
          <a:blip r:embed="rId2"/>
          <a:stretch>
            <a:fillRect/>
          </a:stretch>
        </p:blipFill>
        <p:spPr>
          <a:xfrm>
            <a:off x="791671" y="3796629"/>
            <a:ext cx="1789163" cy="210490"/>
          </a:xfrm>
          <a:prstGeom prst="rect">
            <a:avLst/>
          </a:prstGeom>
        </p:spPr>
      </p:pic>
      <p:sp>
        <p:nvSpPr>
          <p:cNvPr id="7" name="Rectangle 13">
            <a:extLst>
              <a:ext uri="{FF2B5EF4-FFF2-40B4-BE49-F238E27FC236}">
                <a16:creationId xmlns:a16="http://schemas.microsoft.com/office/drawing/2014/main" id="{AA507875-C06A-783C-054A-A29DC7B409F6}"/>
              </a:ext>
            </a:extLst>
          </p:cNvPr>
          <p:cNvSpPr/>
          <p:nvPr/>
        </p:nvSpPr>
        <p:spPr>
          <a:xfrm>
            <a:off x="2995841" y="2147018"/>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28">
            <a:extLst>
              <a:ext uri="{FF2B5EF4-FFF2-40B4-BE49-F238E27FC236}">
                <a16:creationId xmlns:a16="http://schemas.microsoft.com/office/drawing/2014/main" id="{4001A2F7-9100-F2F0-AB2F-B55384E898E6}"/>
              </a:ext>
            </a:extLst>
          </p:cNvPr>
          <p:cNvPicPr>
            <a:picLocks noChangeAspect="1"/>
          </p:cNvPicPr>
          <p:nvPr/>
        </p:nvPicPr>
        <p:blipFill>
          <a:blip r:embed="rId3"/>
          <a:stretch>
            <a:fillRect/>
          </a:stretch>
        </p:blipFill>
        <p:spPr>
          <a:xfrm>
            <a:off x="2995785" y="3796245"/>
            <a:ext cx="1792433" cy="210874"/>
          </a:xfrm>
          <a:prstGeom prst="rect">
            <a:avLst/>
          </a:prstGeom>
        </p:spPr>
      </p:pic>
      <p:sp>
        <p:nvSpPr>
          <p:cNvPr id="9" name="Rectangle 14">
            <a:extLst>
              <a:ext uri="{FF2B5EF4-FFF2-40B4-BE49-F238E27FC236}">
                <a16:creationId xmlns:a16="http://schemas.microsoft.com/office/drawing/2014/main" id="{B142F747-7EA2-183C-5FA6-140B695E7245}"/>
              </a:ext>
            </a:extLst>
          </p:cNvPr>
          <p:cNvSpPr/>
          <p:nvPr/>
        </p:nvSpPr>
        <p:spPr>
          <a:xfrm>
            <a:off x="5203223" y="2147018"/>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29">
            <a:extLst>
              <a:ext uri="{FF2B5EF4-FFF2-40B4-BE49-F238E27FC236}">
                <a16:creationId xmlns:a16="http://schemas.microsoft.com/office/drawing/2014/main" id="{B89322F4-2030-CB65-303D-85A794F6B57F}"/>
              </a:ext>
            </a:extLst>
          </p:cNvPr>
          <p:cNvPicPr>
            <a:picLocks noChangeAspect="1"/>
          </p:cNvPicPr>
          <p:nvPr/>
        </p:nvPicPr>
        <p:blipFill>
          <a:blip r:embed="rId4"/>
          <a:stretch>
            <a:fillRect/>
          </a:stretch>
        </p:blipFill>
        <p:spPr>
          <a:xfrm>
            <a:off x="5205576" y="3796526"/>
            <a:ext cx="1790038" cy="210593"/>
          </a:xfrm>
          <a:prstGeom prst="rect">
            <a:avLst/>
          </a:prstGeom>
        </p:spPr>
      </p:pic>
      <p:sp>
        <p:nvSpPr>
          <p:cNvPr id="11" name="Rectangle 15">
            <a:extLst>
              <a:ext uri="{FF2B5EF4-FFF2-40B4-BE49-F238E27FC236}">
                <a16:creationId xmlns:a16="http://schemas.microsoft.com/office/drawing/2014/main" id="{72BC7C14-BBC4-E926-A5A4-7ED6E16A5389}"/>
              </a:ext>
            </a:extLst>
          </p:cNvPr>
          <p:cNvSpPr/>
          <p:nvPr/>
        </p:nvSpPr>
        <p:spPr>
          <a:xfrm>
            <a:off x="7410605" y="2147018"/>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27">
            <a:extLst>
              <a:ext uri="{FF2B5EF4-FFF2-40B4-BE49-F238E27FC236}">
                <a16:creationId xmlns:a16="http://schemas.microsoft.com/office/drawing/2014/main" id="{57817A10-3702-D4F3-505C-5572354A2703}"/>
              </a:ext>
            </a:extLst>
          </p:cNvPr>
          <p:cNvPicPr>
            <a:picLocks noChangeAspect="1"/>
          </p:cNvPicPr>
          <p:nvPr/>
        </p:nvPicPr>
        <p:blipFill>
          <a:blip r:embed="rId5"/>
          <a:stretch>
            <a:fillRect/>
          </a:stretch>
        </p:blipFill>
        <p:spPr>
          <a:xfrm>
            <a:off x="7410564" y="3796245"/>
            <a:ext cx="1792429" cy="210874"/>
          </a:xfrm>
          <a:prstGeom prst="rect">
            <a:avLst/>
          </a:prstGeom>
        </p:spPr>
      </p:pic>
      <p:sp>
        <p:nvSpPr>
          <p:cNvPr id="13" name="Rectangle 16">
            <a:extLst>
              <a:ext uri="{FF2B5EF4-FFF2-40B4-BE49-F238E27FC236}">
                <a16:creationId xmlns:a16="http://schemas.microsoft.com/office/drawing/2014/main" id="{EE6B98A0-E172-3462-FDDF-D8F438B96F45}"/>
              </a:ext>
            </a:extLst>
          </p:cNvPr>
          <p:cNvSpPr/>
          <p:nvPr/>
        </p:nvSpPr>
        <p:spPr>
          <a:xfrm>
            <a:off x="9617988" y="2147018"/>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26">
            <a:extLst>
              <a:ext uri="{FF2B5EF4-FFF2-40B4-BE49-F238E27FC236}">
                <a16:creationId xmlns:a16="http://schemas.microsoft.com/office/drawing/2014/main" id="{974955AD-42D4-8EA0-0F30-3DF43F94BB42}"/>
              </a:ext>
            </a:extLst>
          </p:cNvPr>
          <p:cNvPicPr>
            <a:picLocks noChangeAspect="1"/>
          </p:cNvPicPr>
          <p:nvPr/>
        </p:nvPicPr>
        <p:blipFill>
          <a:blip r:embed="rId6"/>
          <a:stretch>
            <a:fillRect/>
          </a:stretch>
        </p:blipFill>
        <p:spPr>
          <a:xfrm>
            <a:off x="9619753" y="3804203"/>
            <a:ext cx="1790628" cy="210662"/>
          </a:xfrm>
          <a:prstGeom prst="rect">
            <a:avLst/>
          </a:prstGeom>
        </p:spPr>
      </p:pic>
      <p:cxnSp>
        <p:nvCxnSpPr>
          <p:cNvPr id="15" name="Rechte verbindingslijn 21">
            <a:extLst>
              <a:ext uri="{FF2B5EF4-FFF2-40B4-BE49-F238E27FC236}">
                <a16:creationId xmlns:a16="http://schemas.microsoft.com/office/drawing/2014/main" id="{E73CC5D2-52F0-8EA3-3F0F-5369BC3971ED}"/>
              </a:ext>
            </a:extLst>
          </p:cNvPr>
          <p:cNvCxnSpPr>
            <a:cxnSpLocks/>
          </p:cNvCxnSpPr>
          <p:nvPr/>
        </p:nvCxnSpPr>
        <p:spPr>
          <a:xfrm>
            <a:off x="764475" y="4044246"/>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kstvak 24">
            <a:extLst>
              <a:ext uri="{FF2B5EF4-FFF2-40B4-BE49-F238E27FC236}">
                <a16:creationId xmlns:a16="http://schemas.microsoft.com/office/drawing/2014/main" id="{95CA75F7-11AE-98BE-9811-B5DDE4D4E8A2}"/>
              </a:ext>
            </a:extLst>
          </p:cNvPr>
          <p:cNvSpPr txBox="1"/>
          <p:nvPr/>
        </p:nvSpPr>
        <p:spPr>
          <a:xfrm>
            <a:off x="916353" y="5214496"/>
            <a:ext cx="1927603" cy="276999"/>
          </a:xfrm>
          <a:prstGeom prst="rect">
            <a:avLst/>
          </a:prstGeom>
          <a:noFill/>
        </p:spPr>
        <p:txBody>
          <a:bodyPr wrap="square" rtlCol="0" anchor="b">
            <a:spAutoFit/>
          </a:bodyPr>
          <a:lstStyle/>
          <a:p>
            <a:r>
              <a:rPr lang="en-GB" sz="1200" dirty="0" err="1">
                <a:latin typeface="Metropolis" panose="00000500000000000000" pitchFamily="2" charset="0"/>
                <a:cs typeface="Arial" panose="020B0604020202020204" pitchFamily="34" charset="0"/>
              </a:rPr>
              <a:t>Hulpverleningsoperaties</a:t>
            </a:r>
            <a:endParaRPr lang="en-GB" sz="1200" dirty="0">
              <a:latin typeface="Metropolis" panose="00000500000000000000" pitchFamily="2" charset="0"/>
              <a:cs typeface="Arial" panose="020B0604020202020204" pitchFamily="34" charset="0"/>
            </a:endParaRPr>
          </a:p>
        </p:txBody>
      </p:sp>
      <p:cxnSp>
        <p:nvCxnSpPr>
          <p:cNvPr id="17" name="Rechte verbindingslijn 44">
            <a:extLst>
              <a:ext uri="{FF2B5EF4-FFF2-40B4-BE49-F238E27FC236}">
                <a16:creationId xmlns:a16="http://schemas.microsoft.com/office/drawing/2014/main" id="{5692FFE6-DBCE-C018-0646-EF12A074131C}"/>
              </a:ext>
            </a:extLst>
          </p:cNvPr>
          <p:cNvCxnSpPr>
            <a:cxnSpLocks/>
          </p:cNvCxnSpPr>
          <p:nvPr/>
        </p:nvCxnSpPr>
        <p:spPr>
          <a:xfrm>
            <a:off x="2995841" y="4044246"/>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kstvak 45">
            <a:extLst>
              <a:ext uri="{FF2B5EF4-FFF2-40B4-BE49-F238E27FC236}">
                <a16:creationId xmlns:a16="http://schemas.microsoft.com/office/drawing/2014/main" id="{85AFA08F-7316-A6C5-A627-6558B4EDE0E3}"/>
              </a:ext>
            </a:extLst>
          </p:cNvPr>
          <p:cNvSpPr txBox="1"/>
          <p:nvPr/>
        </p:nvSpPr>
        <p:spPr>
          <a:xfrm>
            <a:off x="3147718" y="4845164"/>
            <a:ext cx="1581639" cy="646331"/>
          </a:xfrm>
          <a:prstGeom prst="rect">
            <a:avLst/>
          </a:prstGeom>
          <a:noFill/>
        </p:spPr>
        <p:txBody>
          <a:bodyPr wrap="square" rtlCol="0" anchor="b">
            <a:spAutoFit/>
          </a:bodyPr>
          <a:lstStyle/>
          <a:p>
            <a:r>
              <a:rPr lang="en-GB" sz="1200" dirty="0" err="1">
                <a:latin typeface="Metropolis" panose="00000500000000000000" pitchFamily="2" charset="0"/>
                <a:cs typeface="Arial" panose="020B0604020202020204" pitchFamily="34" charset="0"/>
              </a:rPr>
              <a:t>Medische</a:t>
            </a:r>
            <a:r>
              <a:rPr lang="en-GB" sz="1200" dirty="0">
                <a:latin typeface="Metropolis" panose="00000500000000000000" pitchFamily="2" charset="0"/>
                <a:cs typeface="Arial" panose="020B0604020202020204" pitchFamily="34" charset="0"/>
              </a:rPr>
              <a:t>, sanitaire</a:t>
            </a:r>
          </a:p>
          <a:p>
            <a:r>
              <a:rPr lang="en-GB" sz="1200" dirty="0">
                <a:latin typeface="Metropolis" panose="00000500000000000000" pitchFamily="2" charset="0"/>
                <a:cs typeface="Arial" panose="020B0604020202020204" pitchFamily="34" charset="0"/>
              </a:rPr>
              <a:t>en </a:t>
            </a:r>
            <a:r>
              <a:rPr lang="en-GB" sz="1200" dirty="0" err="1">
                <a:latin typeface="Metropolis" panose="00000500000000000000" pitchFamily="2" charset="0"/>
                <a:cs typeface="Arial" panose="020B0604020202020204" pitchFamily="34" charset="0"/>
              </a:rPr>
              <a:t>psychosociale</a:t>
            </a:r>
            <a:endParaRPr lang="en-GB" sz="1200" dirty="0">
              <a:latin typeface="Metropolis" panose="00000500000000000000" pitchFamily="2" charset="0"/>
              <a:cs typeface="Arial" panose="020B0604020202020204" pitchFamily="34" charset="0"/>
            </a:endParaRPr>
          </a:p>
          <a:p>
            <a:r>
              <a:rPr lang="en-GB" sz="1200" dirty="0" err="1">
                <a:latin typeface="Metropolis" panose="00000500000000000000" pitchFamily="2" charset="0"/>
                <a:cs typeface="Arial" panose="020B0604020202020204" pitchFamily="34" charset="0"/>
              </a:rPr>
              <a:t>hulpverlening</a:t>
            </a:r>
            <a:endParaRPr lang="en-GB" sz="1200" dirty="0">
              <a:latin typeface="Metropolis" panose="00000500000000000000" pitchFamily="2" charset="0"/>
              <a:cs typeface="Arial" panose="020B0604020202020204" pitchFamily="34" charset="0"/>
            </a:endParaRPr>
          </a:p>
        </p:txBody>
      </p:sp>
      <p:cxnSp>
        <p:nvCxnSpPr>
          <p:cNvPr id="19" name="Rechte verbindingslijn 49">
            <a:extLst>
              <a:ext uri="{FF2B5EF4-FFF2-40B4-BE49-F238E27FC236}">
                <a16:creationId xmlns:a16="http://schemas.microsoft.com/office/drawing/2014/main" id="{6C563326-C909-FD38-B73B-BE5EEFDC70E0}"/>
              </a:ext>
            </a:extLst>
          </p:cNvPr>
          <p:cNvCxnSpPr>
            <a:cxnSpLocks/>
          </p:cNvCxnSpPr>
          <p:nvPr/>
        </p:nvCxnSpPr>
        <p:spPr>
          <a:xfrm>
            <a:off x="5203223" y="4044246"/>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kstvak 50">
            <a:extLst>
              <a:ext uri="{FF2B5EF4-FFF2-40B4-BE49-F238E27FC236}">
                <a16:creationId xmlns:a16="http://schemas.microsoft.com/office/drawing/2014/main" id="{9216FE65-EF5D-E075-FDF2-7E05604689C4}"/>
              </a:ext>
            </a:extLst>
          </p:cNvPr>
          <p:cNvSpPr txBox="1"/>
          <p:nvPr/>
        </p:nvSpPr>
        <p:spPr>
          <a:xfrm>
            <a:off x="5355101" y="5029830"/>
            <a:ext cx="1640537" cy="461665"/>
          </a:xfrm>
          <a:prstGeom prst="rect">
            <a:avLst/>
          </a:prstGeom>
          <a:noFill/>
        </p:spPr>
        <p:txBody>
          <a:bodyPr wrap="square" rtlCol="0" anchor="b">
            <a:spAutoFit/>
          </a:bodyPr>
          <a:lstStyle/>
          <a:p>
            <a:r>
              <a:rPr lang="en-GB" sz="1200" dirty="0" err="1">
                <a:latin typeface="Metropolis" panose="00000500000000000000" pitchFamily="2" charset="0"/>
                <a:cs typeface="Arial" panose="020B0604020202020204" pitchFamily="34" charset="0"/>
              </a:rPr>
              <a:t>Politionele</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opdrachten</a:t>
            </a:r>
            <a:endParaRPr lang="en-GB" sz="1200" dirty="0">
              <a:latin typeface="Metropolis" panose="00000500000000000000" pitchFamily="2" charset="0"/>
              <a:cs typeface="Arial" panose="020B0604020202020204" pitchFamily="34" charset="0"/>
            </a:endParaRPr>
          </a:p>
        </p:txBody>
      </p:sp>
      <p:cxnSp>
        <p:nvCxnSpPr>
          <p:cNvPr id="21" name="Rechte verbindingslijn 51">
            <a:extLst>
              <a:ext uri="{FF2B5EF4-FFF2-40B4-BE49-F238E27FC236}">
                <a16:creationId xmlns:a16="http://schemas.microsoft.com/office/drawing/2014/main" id="{D21ABD0C-6B7C-EE98-1759-A6225EBC2671}"/>
              </a:ext>
            </a:extLst>
          </p:cNvPr>
          <p:cNvCxnSpPr>
            <a:cxnSpLocks/>
          </p:cNvCxnSpPr>
          <p:nvPr/>
        </p:nvCxnSpPr>
        <p:spPr>
          <a:xfrm>
            <a:off x="7410605" y="4044246"/>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kstvak 52">
            <a:extLst>
              <a:ext uri="{FF2B5EF4-FFF2-40B4-BE49-F238E27FC236}">
                <a16:creationId xmlns:a16="http://schemas.microsoft.com/office/drawing/2014/main" id="{9094CFD9-D069-9A7A-D6BD-B79BDE286F90}"/>
              </a:ext>
            </a:extLst>
          </p:cNvPr>
          <p:cNvSpPr txBox="1"/>
          <p:nvPr/>
        </p:nvSpPr>
        <p:spPr>
          <a:xfrm>
            <a:off x="7562483" y="4845164"/>
            <a:ext cx="1640521" cy="646331"/>
          </a:xfrm>
          <a:prstGeom prst="rect">
            <a:avLst/>
          </a:prstGeom>
          <a:noFill/>
        </p:spPr>
        <p:txBody>
          <a:bodyPr wrap="square" rtlCol="0" anchor="b">
            <a:spAutoFit/>
          </a:bodyPr>
          <a:lstStyle/>
          <a:p>
            <a:r>
              <a:rPr lang="en-GB" sz="1200" dirty="0" err="1">
                <a:latin typeface="Metropolis" panose="00000500000000000000" pitchFamily="2" charset="0"/>
                <a:cs typeface="Arial" panose="020B0604020202020204" pitchFamily="34" charset="0"/>
              </a:rPr>
              <a:t>Logistieke</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ondersteuning</a:t>
            </a:r>
            <a:endParaRPr lang="en-GB" sz="1200" dirty="0">
              <a:latin typeface="Metropolis" panose="00000500000000000000" pitchFamily="2" charset="0"/>
              <a:cs typeface="Arial" panose="020B0604020202020204" pitchFamily="34" charset="0"/>
            </a:endParaRPr>
          </a:p>
          <a:p>
            <a:r>
              <a:rPr lang="en-GB" sz="1200" dirty="0">
                <a:latin typeface="Metropolis" panose="00000500000000000000" pitchFamily="2" charset="0"/>
                <a:cs typeface="Arial" panose="020B0604020202020204" pitchFamily="34" charset="0"/>
              </a:rPr>
              <a:t>Provinciaal: </a:t>
            </a:r>
            <a:r>
              <a:rPr lang="en-GB" sz="1200" dirty="0" err="1">
                <a:latin typeface="Metropolis" panose="00000500000000000000" pitchFamily="2" charset="0"/>
                <a:cs typeface="Arial" panose="020B0604020202020204" pitchFamily="34" charset="0"/>
              </a:rPr>
              <a:t>Defensie</a:t>
            </a:r>
            <a:endParaRPr lang="en-GB" sz="1200" dirty="0">
              <a:latin typeface="Metropolis" panose="00000500000000000000" pitchFamily="2" charset="0"/>
              <a:cs typeface="Arial" panose="020B0604020202020204" pitchFamily="34" charset="0"/>
            </a:endParaRPr>
          </a:p>
        </p:txBody>
      </p:sp>
      <p:cxnSp>
        <p:nvCxnSpPr>
          <p:cNvPr id="23" name="Rechte verbindingslijn 53">
            <a:extLst>
              <a:ext uri="{FF2B5EF4-FFF2-40B4-BE49-F238E27FC236}">
                <a16:creationId xmlns:a16="http://schemas.microsoft.com/office/drawing/2014/main" id="{4A3C0B5B-A5ED-3D27-AA7D-96467B122822}"/>
              </a:ext>
            </a:extLst>
          </p:cNvPr>
          <p:cNvCxnSpPr>
            <a:cxnSpLocks/>
          </p:cNvCxnSpPr>
          <p:nvPr/>
        </p:nvCxnSpPr>
        <p:spPr>
          <a:xfrm>
            <a:off x="9617988" y="4044246"/>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kstvak 54">
            <a:extLst>
              <a:ext uri="{FF2B5EF4-FFF2-40B4-BE49-F238E27FC236}">
                <a16:creationId xmlns:a16="http://schemas.microsoft.com/office/drawing/2014/main" id="{C754813A-612C-9AAD-04D1-905003A8129A}"/>
              </a:ext>
            </a:extLst>
          </p:cNvPr>
          <p:cNvSpPr txBox="1"/>
          <p:nvPr/>
        </p:nvSpPr>
        <p:spPr>
          <a:xfrm>
            <a:off x="9769867" y="4845164"/>
            <a:ext cx="1640514" cy="646331"/>
          </a:xfrm>
          <a:prstGeom prst="rect">
            <a:avLst/>
          </a:prstGeom>
          <a:noFill/>
        </p:spPr>
        <p:txBody>
          <a:bodyPr wrap="square" rtlCol="0" anchor="b">
            <a:spAutoFit/>
          </a:bodyPr>
          <a:lstStyle/>
          <a:p>
            <a:r>
              <a:rPr lang="en-GB" sz="1200" dirty="0" err="1">
                <a:latin typeface="Metropolis" panose="00000500000000000000" pitchFamily="2" charset="0"/>
                <a:cs typeface="Arial" panose="020B0604020202020204" pitchFamily="34" charset="0"/>
              </a:rPr>
              <a:t>Alarmering</a:t>
            </a:r>
            <a:r>
              <a:rPr lang="en-GB" sz="1200" dirty="0">
                <a:latin typeface="Metropolis" panose="00000500000000000000" pitchFamily="2" charset="0"/>
                <a:cs typeface="Arial" panose="020B0604020202020204" pitchFamily="34" charset="0"/>
              </a:rPr>
              <a:t> en </a:t>
            </a:r>
            <a:r>
              <a:rPr lang="en-GB" sz="1200" dirty="0" err="1">
                <a:latin typeface="Metropolis" panose="00000500000000000000" pitchFamily="2" charset="0"/>
                <a:cs typeface="Arial" panose="020B0604020202020204" pitchFamily="34" charset="0"/>
              </a:rPr>
              <a:t>informatie</a:t>
            </a:r>
            <a:r>
              <a:rPr lang="en-GB" sz="1200" dirty="0">
                <a:latin typeface="Metropolis" panose="00000500000000000000" pitchFamily="2" charset="0"/>
                <a:cs typeface="Arial" panose="020B0604020202020204" pitchFamily="34" charset="0"/>
              </a:rPr>
              <a:t> aan de </a:t>
            </a:r>
            <a:r>
              <a:rPr lang="en-GB" sz="1200" dirty="0" err="1">
                <a:latin typeface="Metropolis" panose="00000500000000000000" pitchFamily="2" charset="0"/>
                <a:cs typeface="Arial" panose="020B0604020202020204" pitchFamily="34" charset="0"/>
              </a:rPr>
              <a:t>bevolking</a:t>
            </a:r>
            <a:endParaRPr lang="en-GB" sz="1200" dirty="0">
              <a:latin typeface="Metropolis" panose="00000500000000000000" pitchFamily="2" charset="0"/>
              <a:cs typeface="Arial" panose="020B0604020202020204" pitchFamily="34" charset="0"/>
            </a:endParaRPr>
          </a:p>
        </p:txBody>
      </p:sp>
      <p:sp>
        <p:nvSpPr>
          <p:cNvPr id="25" name="Ellipse 17">
            <a:extLst>
              <a:ext uri="{FF2B5EF4-FFF2-40B4-BE49-F238E27FC236}">
                <a16:creationId xmlns:a16="http://schemas.microsoft.com/office/drawing/2014/main" id="{795E5929-FB2B-5325-085B-FC01392B0C99}"/>
              </a:ext>
            </a:extLst>
          </p:cNvPr>
          <p:cNvSpPr/>
          <p:nvPr/>
        </p:nvSpPr>
        <p:spPr>
          <a:xfrm>
            <a:off x="1956632" y="3623972"/>
            <a:ext cx="508959" cy="508959"/>
          </a:xfrm>
          <a:prstGeom prst="ellipse">
            <a:avLst/>
          </a:prstGeom>
          <a:solidFill>
            <a:srgbClr val="FD1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18">
            <a:extLst>
              <a:ext uri="{FF2B5EF4-FFF2-40B4-BE49-F238E27FC236}">
                <a16:creationId xmlns:a16="http://schemas.microsoft.com/office/drawing/2014/main" id="{77C07D4D-CA4F-D64E-E6A5-E2FEEF13EE82}"/>
              </a:ext>
            </a:extLst>
          </p:cNvPr>
          <p:cNvSpPr/>
          <p:nvPr/>
        </p:nvSpPr>
        <p:spPr>
          <a:xfrm>
            <a:off x="4161132" y="3636529"/>
            <a:ext cx="508959" cy="508959"/>
          </a:xfrm>
          <a:prstGeom prst="ellipse">
            <a:avLst/>
          </a:prstGeom>
          <a:solidFill>
            <a:srgbClr val="28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19">
            <a:extLst>
              <a:ext uri="{FF2B5EF4-FFF2-40B4-BE49-F238E27FC236}">
                <a16:creationId xmlns:a16="http://schemas.microsoft.com/office/drawing/2014/main" id="{489D177A-A2D8-C741-AA03-6B9E0016487D}"/>
              </a:ext>
            </a:extLst>
          </p:cNvPr>
          <p:cNvSpPr/>
          <p:nvPr/>
        </p:nvSpPr>
        <p:spPr>
          <a:xfrm>
            <a:off x="6365632" y="3623972"/>
            <a:ext cx="508959" cy="508959"/>
          </a:xfrm>
          <a:prstGeom prst="ellipse">
            <a:avLst/>
          </a:prstGeom>
          <a:solidFill>
            <a:srgbClr val="231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0">
            <a:extLst>
              <a:ext uri="{FF2B5EF4-FFF2-40B4-BE49-F238E27FC236}">
                <a16:creationId xmlns:a16="http://schemas.microsoft.com/office/drawing/2014/main" id="{34977720-C9BE-C666-9574-15D1B422F36A}"/>
              </a:ext>
            </a:extLst>
          </p:cNvPr>
          <p:cNvSpPr/>
          <p:nvPr/>
        </p:nvSpPr>
        <p:spPr>
          <a:xfrm>
            <a:off x="8576802" y="3623972"/>
            <a:ext cx="508959" cy="508959"/>
          </a:xfrm>
          <a:prstGeom prst="ellipse">
            <a:avLst/>
          </a:prstGeom>
          <a:solidFill>
            <a:srgbClr val="FD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Tekstvak 28">
            <a:extLst>
              <a:ext uri="{FF2B5EF4-FFF2-40B4-BE49-F238E27FC236}">
                <a16:creationId xmlns:a16="http://schemas.microsoft.com/office/drawing/2014/main" id="{21EC64F6-7B76-E030-098B-9DF2D1BB7754}"/>
              </a:ext>
            </a:extLst>
          </p:cNvPr>
          <p:cNvSpPr txBox="1"/>
          <p:nvPr/>
        </p:nvSpPr>
        <p:spPr>
          <a:xfrm>
            <a:off x="1932505" y="3689335"/>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D1</a:t>
            </a:r>
          </a:p>
        </p:txBody>
      </p:sp>
      <p:sp>
        <p:nvSpPr>
          <p:cNvPr id="30" name="Tekstvak 29">
            <a:extLst>
              <a:ext uri="{FF2B5EF4-FFF2-40B4-BE49-F238E27FC236}">
                <a16:creationId xmlns:a16="http://schemas.microsoft.com/office/drawing/2014/main" id="{D1923FB4-4E10-BE58-7ED5-677364F59FB3}"/>
              </a:ext>
            </a:extLst>
          </p:cNvPr>
          <p:cNvSpPr txBox="1"/>
          <p:nvPr/>
        </p:nvSpPr>
        <p:spPr>
          <a:xfrm>
            <a:off x="6352472" y="3689335"/>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D3</a:t>
            </a:r>
          </a:p>
        </p:txBody>
      </p:sp>
      <p:sp>
        <p:nvSpPr>
          <p:cNvPr id="31" name="Tekstvak 30">
            <a:extLst>
              <a:ext uri="{FF2B5EF4-FFF2-40B4-BE49-F238E27FC236}">
                <a16:creationId xmlns:a16="http://schemas.microsoft.com/office/drawing/2014/main" id="{D69AF100-5D21-5DCF-CD33-79EE924471C9}"/>
              </a:ext>
            </a:extLst>
          </p:cNvPr>
          <p:cNvSpPr txBox="1"/>
          <p:nvPr/>
        </p:nvSpPr>
        <p:spPr>
          <a:xfrm>
            <a:off x="8553338" y="3689335"/>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D4</a:t>
            </a:r>
          </a:p>
        </p:txBody>
      </p:sp>
      <p:sp>
        <p:nvSpPr>
          <p:cNvPr id="32" name="Tekstvak 32">
            <a:extLst>
              <a:ext uri="{FF2B5EF4-FFF2-40B4-BE49-F238E27FC236}">
                <a16:creationId xmlns:a16="http://schemas.microsoft.com/office/drawing/2014/main" id="{384B2992-9880-237B-1FE7-718A482F2CD0}"/>
              </a:ext>
            </a:extLst>
          </p:cNvPr>
          <p:cNvSpPr txBox="1"/>
          <p:nvPr/>
        </p:nvSpPr>
        <p:spPr>
          <a:xfrm>
            <a:off x="4145090" y="3689335"/>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D2</a:t>
            </a:r>
          </a:p>
        </p:txBody>
      </p:sp>
      <p:sp>
        <p:nvSpPr>
          <p:cNvPr id="33" name="Titre 1">
            <a:extLst>
              <a:ext uri="{FF2B5EF4-FFF2-40B4-BE49-F238E27FC236}">
                <a16:creationId xmlns:a16="http://schemas.microsoft.com/office/drawing/2014/main" id="{4D93E968-4518-FF9D-DD4E-92C0DAD885C0}"/>
              </a:ext>
            </a:extLst>
          </p:cNvPr>
          <p:cNvSpPr txBox="1">
            <a:spLocks/>
          </p:cNvSpPr>
          <p:nvPr/>
        </p:nvSpPr>
        <p:spPr>
          <a:xfrm>
            <a:off x="713537" y="765324"/>
            <a:ext cx="5472916" cy="409063"/>
          </a:xfrm>
          <a:prstGeom prst="rect">
            <a:avLst/>
          </a:prstGeom>
        </p:spPr>
        <p:txBody>
          <a:bodyPr/>
          <a:lstStyle>
            <a:lvl1pPr algn="l" defTabSz="914400" rtl="0" eaLnBrk="1" latinLnBrk="0" hangingPunct="1">
              <a:lnSpc>
                <a:spcPct val="90000"/>
              </a:lnSpc>
              <a:spcBef>
                <a:spcPct val="0"/>
              </a:spcBef>
              <a:buNone/>
              <a:defRPr sz="3000" b="1" kern="1200">
                <a:solidFill>
                  <a:schemeClr val="tx1"/>
                </a:solidFill>
                <a:latin typeface="Arial" panose="020B0604020202020204" pitchFamily="34" charset="0"/>
                <a:ea typeface="+mj-ea"/>
                <a:cs typeface="Arial" panose="020B0604020202020204" pitchFamily="34" charset="0"/>
              </a:defRPr>
            </a:lvl1pPr>
          </a:lstStyle>
          <a:p>
            <a:r>
              <a:rPr lang="fr-BE" sz="4000" b="0" dirty="0">
                <a:solidFill>
                  <a:srgbClr val="383838"/>
                </a:solidFill>
                <a:latin typeface="Metropolis Black" panose="00000A00000000000000" pitchFamily="2" charset="0"/>
                <a:cs typeface="+mj-cs"/>
              </a:rPr>
              <a:t>De</a:t>
            </a:r>
            <a:r>
              <a:rPr lang="fr-BE" sz="2800" dirty="0"/>
              <a:t> </a:t>
            </a:r>
            <a:r>
              <a:rPr lang="fr-BE" sz="4000" b="0" dirty="0">
                <a:solidFill>
                  <a:srgbClr val="383838"/>
                </a:solidFill>
                <a:latin typeface="Metropolis Black" panose="00000A00000000000000" pitchFamily="2" charset="0"/>
                <a:cs typeface="+mj-cs"/>
              </a:rPr>
              <a:t>disciplines</a:t>
            </a:r>
          </a:p>
        </p:txBody>
      </p:sp>
      <p:pic>
        <p:nvPicPr>
          <p:cNvPr id="35" name="Image 24">
            <a:extLst>
              <a:ext uri="{FF2B5EF4-FFF2-40B4-BE49-F238E27FC236}">
                <a16:creationId xmlns:a16="http://schemas.microsoft.com/office/drawing/2014/main" id="{70B1259F-446C-7692-DD7D-31512C9F21DF}"/>
              </a:ext>
            </a:extLst>
          </p:cNvPr>
          <p:cNvPicPr>
            <a:picLocks noChangeAspect="1"/>
          </p:cNvPicPr>
          <p:nvPr/>
        </p:nvPicPr>
        <p:blipFill>
          <a:blip r:embed="rId7"/>
          <a:stretch>
            <a:fillRect/>
          </a:stretch>
        </p:blipFill>
        <p:spPr>
          <a:xfrm>
            <a:off x="1146769" y="2576993"/>
            <a:ext cx="1075812" cy="795165"/>
          </a:xfrm>
          <a:prstGeom prst="rect">
            <a:avLst/>
          </a:prstGeom>
        </p:spPr>
      </p:pic>
      <p:pic>
        <p:nvPicPr>
          <p:cNvPr id="36" name="Image 25">
            <a:extLst>
              <a:ext uri="{FF2B5EF4-FFF2-40B4-BE49-F238E27FC236}">
                <a16:creationId xmlns:a16="http://schemas.microsoft.com/office/drawing/2014/main" id="{5F764FDA-B703-E556-E44A-8FE2865E2ACE}"/>
              </a:ext>
            </a:extLst>
          </p:cNvPr>
          <p:cNvPicPr>
            <a:picLocks noChangeAspect="1"/>
          </p:cNvPicPr>
          <p:nvPr/>
        </p:nvPicPr>
        <p:blipFill>
          <a:blip r:embed="rId8"/>
          <a:stretch>
            <a:fillRect/>
          </a:stretch>
        </p:blipFill>
        <p:spPr>
          <a:xfrm>
            <a:off x="3320884" y="2580875"/>
            <a:ext cx="1168400" cy="787400"/>
          </a:xfrm>
          <a:prstGeom prst="rect">
            <a:avLst/>
          </a:prstGeom>
        </p:spPr>
      </p:pic>
      <p:pic>
        <p:nvPicPr>
          <p:cNvPr id="37" name="Image 38">
            <a:extLst>
              <a:ext uri="{FF2B5EF4-FFF2-40B4-BE49-F238E27FC236}">
                <a16:creationId xmlns:a16="http://schemas.microsoft.com/office/drawing/2014/main" id="{55C0EF0C-0D6A-B833-795E-DCFBA64C1340}"/>
              </a:ext>
            </a:extLst>
          </p:cNvPr>
          <p:cNvPicPr>
            <a:picLocks noChangeAspect="1"/>
          </p:cNvPicPr>
          <p:nvPr/>
        </p:nvPicPr>
        <p:blipFill>
          <a:blip r:embed="rId9"/>
          <a:stretch>
            <a:fillRect/>
          </a:stretch>
        </p:blipFill>
        <p:spPr>
          <a:xfrm>
            <a:off x="5595161" y="2601848"/>
            <a:ext cx="1008555" cy="745454"/>
          </a:xfrm>
          <a:prstGeom prst="rect">
            <a:avLst/>
          </a:prstGeom>
        </p:spPr>
      </p:pic>
      <p:sp>
        <p:nvSpPr>
          <p:cNvPr id="38" name="Ellipse 21">
            <a:extLst>
              <a:ext uri="{FF2B5EF4-FFF2-40B4-BE49-F238E27FC236}">
                <a16:creationId xmlns:a16="http://schemas.microsoft.com/office/drawing/2014/main" id="{EA11C6BA-2380-5647-753B-1B687FDDBB83}"/>
              </a:ext>
            </a:extLst>
          </p:cNvPr>
          <p:cNvSpPr/>
          <p:nvPr/>
        </p:nvSpPr>
        <p:spPr>
          <a:xfrm>
            <a:off x="10787972" y="3623972"/>
            <a:ext cx="508959" cy="5089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Tekstvak 38">
            <a:extLst>
              <a:ext uri="{FF2B5EF4-FFF2-40B4-BE49-F238E27FC236}">
                <a16:creationId xmlns:a16="http://schemas.microsoft.com/office/drawing/2014/main" id="{FC05190D-E077-CE66-A585-D51B489ACE79}"/>
              </a:ext>
            </a:extLst>
          </p:cNvPr>
          <p:cNvSpPr txBox="1"/>
          <p:nvPr/>
        </p:nvSpPr>
        <p:spPr>
          <a:xfrm>
            <a:off x="10763845" y="3689335"/>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D5</a:t>
            </a:r>
          </a:p>
        </p:txBody>
      </p:sp>
      <p:pic>
        <p:nvPicPr>
          <p:cNvPr id="40" name="Image 42">
            <a:extLst>
              <a:ext uri="{FF2B5EF4-FFF2-40B4-BE49-F238E27FC236}">
                <a16:creationId xmlns:a16="http://schemas.microsoft.com/office/drawing/2014/main" id="{C98DEF80-D962-97C0-FBEB-0464FFDA5133}"/>
              </a:ext>
            </a:extLst>
          </p:cNvPr>
          <p:cNvPicPr>
            <a:picLocks noChangeAspect="1"/>
          </p:cNvPicPr>
          <p:nvPr/>
        </p:nvPicPr>
        <p:blipFill>
          <a:blip r:embed="rId10"/>
          <a:stretch>
            <a:fillRect/>
          </a:stretch>
        </p:blipFill>
        <p:spPr>
          <a:xfrm>
            <a:off x="10061472" y="2525203"/>
            <a:ext cx="925496" cy="914734"/>
          </a:xfrm>
          <a:prstGeom prst="rect">
            <a:avLst/>
          </a:prstGeom>
        </p:spPr>
      </p:pic>
      <p:pic>
        <p:nvPicPr>
          <p:cNvPr id="41" name="Image 44">
            <a:extLst>
              <a:ext uri="{FF2B5EF4-FFF2-40B4-BE49-F238E27FC236}">
                <a16:creationId xmlns:a16="http://schemas.microsoft.com/office/drawing/2014/main" id="{9DC6D53F-F213-E9F3-0A61-3DB9E436A111}"/>
              </a:ext>
            </a:extLst>
          </p:cNvPr>
          <p:cNvPicPr>
            <a:picLocks noChangeAspect="1"/>
          </p:cNvPicPr>
          <p:nvPr/>
        </p:nvPicPr>
        <p:blipFill>
          <a:blip r:embed="rId11"/>
          <a:stretch>
            <a:fillRect/>
          </a:stretch>
        </p:blipFill>
        <p:spPr>
          <a:xfrm>
            <a:off x="7744478" y="2557596"/>
            <a:ext cx="1124599" cy="817890"/>
          </a:xfrm>
          <a:prstGeom prst="rect">
            <a:avLst/>
          </a:prstGeom>
        </p:spPr>
      </p:pic>
      <p:sp>
        <p:nvSpPr>
          <p:cNvPr id="42" name="TextBox 22">
            <a:extLst>
              <a:ext uri="{FF2B5EF4-FFF2-40B4-BE49-F238E27FC236}">
                <a16:creationId xmlns:a16="http://schemas.microsoft.com/office/drawing/2014/main" id="{6A5C723B-D990-6E14-3013-E8E2458F4C43}"/>
              </a:ext>
            </a:extLst>
          </p:cNvPr>
          <p:cNvSpPr txBox="1"/>
          <p:nvPr/>
        </p:nvSpPr>
        <p:spPr>
          <a:xfrm>
            <a:off x="536488" y="1469689"/>
            <a:ext cx="11169839" cy="338554"/>
          </a:xfrm>
          <a:prstGeom prst="rect">
            <a:avLst/>
          </a:prstGeom>
          <a:noFill/>
        </p:spPr>
        <p:txBody>
          <a:bodyPr wrap="square">
            <a:spAutoFit/>
          </a:bodyPr>
          <a:lstStyle/>
          <a:p>
            <a:pPr algn="ctr"/>
            <a:r>
              <a:rPr lang="nl-NL" sz="1600" b="0" dirty="0">
                <a:effectLst/>
                <a:latin typeface="Metropolis" panose="00000500000000000000" pitchFamily="2" charset="0"/>
                <a:cs typeface="Arial" panose="020B0604020202020204" pitchFamily="34" charset="0"/>
              </a:rPr>
              <a:t>Discipline: een functioneel geheel van opdrachten die door verschillende tussenkomende diensten worden uitgevoerd</a:t>
            </a:r>
            <a:endParaRPr lang="en-US" sz="1600" dirty="0">
              <a:latin typeface="Metropolis" panose="00000500000000000000" pitchFamily="2" charset="0"/>
              <a:cs typeface="Arial" panose="020B0604020202020204" pitchFamily="34" charset="0"/>
            </a:endParaRPr>
          </a:p>
        </p:txBody>
      </p:sp>
    </p:spTree>
    <p:extLst>
      <p:ext uri="{BB962C8B-B14F-4D97-AF65-F5344CB8AC3E}">
        <p14:creationId xmlns:p14="http://schemas.microsoft.com/office/powerpoint/2010/main" val="426130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1000"/>
                                        <p:tgtEl>
                                          <p:spTgt spid="35"/>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1000"/>
                                        <p:tgtEl>
                                          <p:spTgt spid="36"/>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childTnLst>
                                </p:cTn>
                              </p:par>
                              <p:par>
                                <p:cTn id="37" presetID="10"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1000"/>
                                        <p:tgtEl>
                                          <p:spTgt spid="37"/>
                                        </p:tgtEl>
                                      </p:cBhvr>
                                    </p:animEffect>
                                  </p:childTnLst>
                                </p:cTn>
                              </p:par>
                              <p:par>
                                <p:cTn id="40" presetID="10"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1000"/>
                                        <p:tgtEl>
                                          <p:spTgt spid="2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childTnLst>
                                </p:cTn>
                              </p:par>
                              <p:par>
                                <p:cTn id="50" presetID="10" presetClass="entr" presetSubtype="0"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childTnLst>
                                </p:cTn>
                              </p:par>
                              <p:par>
                                <p:cTn id="53" presetID="10"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childTnLst>
                                </p:cTn>
                              </p:par>
                              <p:par>
                                <p:cTn id="63" presetID="10" presetClass="entr" presetSubtype="0" fill="hold"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childTnLst>
                                </p:cTn>
                              </p:par>
                              <p:par>
                                <p:cTn id="66" presetID="10" presetClass="entr" presetSubtype="0" fill="hold"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1000"/>
                                        <p:tgtEl>
                                          <p:spTgt spid="40"/>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500"/>
                                        <p:tgtEl>
                                          <p:spTgt spid="15"/>
                                        </p:tgtEl>
                                      </p:cBhvr>
                                    </p:animEffec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wipe(up)">
                                      <p:cBhvr>
                                        <p:cTn id="82" dur="500"/>
                                        <p:tgtEl>
                                          <p:spTgt spid="17"/>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left)">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wipe(up)">
                                      <p:cBhvr>
                                        <p:cTn id="91" dur="500"/>
                                        <p:tgtEl>
                                          <p:spTgt spid="19"/>
                                        </p:tgtEl>
                                      </p:cBhvr>
                                    </p:animEffect>
                                  </p:childTnLst>
                                </p:cTn>
                              </p:par>
                            </p:childTnLst>
                          </p:cTn>
                        </p:par>
                        <p:par>
                          <p:cTn id="92" fill="hold">
                            <p:stCondLst>
                              <p:cond delay="500"/>
                            </p:stCondLst>
                            <p:childTnLst>
                              <p:par>
                                <p:cTn id="93" presetID="22" presetClass="entr" presetSubtype="8"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1" fill="hold" nodeType="click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up)">
                                      <p:cBhvr>
                                        <p:cTn id="100" dur="500"/>
                                        <p:tgtEl>
                                          <p:spTgt spid="21"/>
                                        </p:tgtEl>
                                      </p:cBhvr>
                                    </p:animEffect>
                                  </p:childTnLst>
                                </p:cTn>
                              </p:par>
                            </p:childTnLst>
                          </p:cTn>
                        </p:par>
                        <p:par>
                          <p:cTn id="101" fill="hold">
                            <p:stCondLst>
                              <p:cond delay="500"/>
                            </p:stCondLst>
                            <p:childTnLst>
                              <p:par>
                                <p:cTn id="102" presetID="22" presetClass="entr" presetSubtype="8" fill="hold" grpId="0" nodeType="after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wipe(left)">
                                      <p:cBhvr>
                                        <p:cTn id="104" dur="500"/>
                                        <p:tgtEl>
                                          <p:spTgt spid="22"/>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wipe(up)">
                                      <p:cBhvr>
                                        <p:cTn id="109" dur="500"/>
                                        <p:tgtEl>
                                          <p:spTgt spid="23"/>
                                        </p:tgtEl>
                                      </p:cBhvr>
                                    </p:animEffect>
                                  </p:childTnLst>
                                </p:cTn>
                              </p:par>
                            </p:childTnLst>
                          </p:cTn>
                        </p:par>
                        <p:par>
                          <p:cTn id="110" fill="hold">
                            <p:stCondLst>
                              <p:cond delay="500"/>
                            </p:stCondLst>
                            <p:childTnLst>
                              <p:par>
                                <p:cTn id="111" presetID="22" presetClass="entr" presetSubtype="8" fill="hold" grpId="0" nodeType="after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wipe(left)">
                                      <p:cBhvr>
                                        <p:cTn id="1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0" grpId="0"/>
      <p:bldP spid="22" grpId="0"/>
      <p:bldP spid="24" grpId="0"/>
      <p:bldP spid="25" grpId="0" animBg="1"/>
      <p:bldP spid="26" grpId="0" animBg="1"/>
      <p:bldP spid="27" grpId="0" animBg="1"/>
      <p:bldP spid="28" grpId="0" animBg="1"/>
      <p:bldP spid="29" grpId="0"/>
      <p:bldP spid="30" grpId="0"/>
      <p:bldP spid="31" grpId="0"/>
      <p:bldP spid="32" grpId="0"/>
      <p:bldP spid="38" grpId="0" animBg="1"/>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E82399C4-9165-34EE-3A22-2CA01468F5A8}"/>
              </a:ext>
            </a:extLst>
          </p:cNvPr>
          <p:cNvSpPr>
            <a:spLocks noGrp="1"/>
          </p:cNvSpPr>
          <p:nvPr>
            <p:ph type="sldNum" sz="quarter" idx="12"/>
          </p:nvPr>
        </p:nvSpPr>
        <p:spPr/>
        <p:txBody>
          <a:bodyPr/>
          <a:lstStyle/>
          <a:p>
            <a:fld id="{330FA06F-6210-4F65-9FD7-F3DB4BB399B2}" type="slidenum">
              <a:rPr lang="nl-BE" smtClean="0"/>
              <a:pPr/>
              <a:t>10</a:t>
            </a:fld>
            <a:endParaRPr lang="nl-BE" dirty="0"/>
          </a:p>
        </p:txBody>
      </p:sp>
      <p:sp>
        <p:nvSpPr>
          <p:cNvPr id="5" name="Zeshoek 36">
            <a:extLst>
              <a:ext uri="{FF2B5EF4-FFF2-40B4-BE49-F238E27FC236}">
                <a16:creationId xmlns:a16="http://schemas.microsoft.com/office/drawing/2014/main" id="{10FEC51F-B295-41EA-BEBD-3F3E09975D5D}"/>
              </a:ext>
            </a:extLst>
          </p:cNvPr>
          <p:cNvSpPr/>
          <p:nvPr/>
        </p:nvSpPr>
        <p:spPr>
          <a:xfrm rot="16200000">
            <a:off x="3193270" y="3841275"/>
            <a:ext cx="1902941" cy="1640467"/>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kstvak 21">
            <a:extLst>
              <a:ext uri="{FF2B5EF4-FFF2-40B4-BE49-F238E27FC236}">
                <a16:creationId xmlns:a16="http://schemas.microsoft.com/office/drawing/2014/main" id="{D3291C4A-4FDC-98AD-1AD3-828A100FDB6A}"/>
              </a:ext>
            </a:extLst>
          </p:cNvPr>
          <p:cNvSpPr txBox="1"/>
          <p:nvPr/>
        </p:nvSpPr>
        <p:spPr>
          <a:xfrm>
            <a:off x="3392587" y="4478318"/>
            <a:ext cx="1480372" cy="276999"/>
          </a:xfrm>
          <a:prstGeom prst="rect">
            <a:avLst/>
          </a:prstGeom>
          <a:noFill/>
        </p:spPr>
        <p:txBody>
          <a:bodyPr wrap="square" rtlCol="0">
            <a:spAutoFit/>
          </a:bodyPr>
          <a:lstStyle/>
          <a:p>
            <a:pPr algn="ctr"/>
            <a:r>
              <a:rPr lang="en-GB" sz="1200" b="1" dirty="0">
                <a:latin typeface="Arial" panose="020B0604020202020204" pitchFamily="34" charset="0"/>
                <a:cs typeface="Arial" panose="020B0604020202020204" pitchFamily="34" charset="0"/>
              </a:rPr>
              <a:t>NPC</a:t>
            </a:r>
          </a:p>
        </p:txBody>
      </p:sp>
      <p:sp>
        <p:nvSpPr>
          <p:cNvPr id="7" name="Zeshoek 36">
            <a:extLst>
              <a:ext uri="{FF2B5EF4-FFF2-40B4-BE49-F238E27FC236}">
                <a16:creationId xmlns:a16="http://schemas.microsoft.com/office/drawing/2014/main" id="{8D06ACA3-0F19-C116-3A2C-3EB764CD9DF0}"/>
              </a:ext>
            </a:extLst>
          </p:cNvPr>
          <p:cNvSpPr/>
          <p:nvPr/>
        </p:nvSpPr>
        <p:spPr>
          <a:xfrm rot="16200000">
            <a:off x="4249487" y="2185704"/>
            <a:ext cx="1902941" cy="1640467"/>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kstvak 21">
            <a:extLst>
              <a:ext uri="{FF2B5EF4-FFF2-40B4-BE49-F238E27FC236}">
                <a16:creationId xmlns:a16="http://schemas.microsoft.com/office/drawing/2014/main" id="{795DC420-2D9F-E3D0-F02E-CA25CE8B85CB}"/>
              </a:ext>
            </a:extLst>
          </p:cNvPr>
          <p:cNvSpPr txBox="1"/>
          <p:nvPr/>
        </p:nvSpPr>
        <p:spPr>
          <a:xfrm>
            <a:off x="4556618" y="2713876"/>
            <a:ext cx="1285879" cy="830997"/>
          </a:xfrm>
          <a:prstGeom prst="rect">
            <a:avLst/>
          </a:prstGeom>
          <a:noFill/>
        </p:spPr>
        <p:txBody>
          <a:bodyPr wrap="square" rtlCol="0">
            <a:spAutoFit/>
          </a:bodyPr>
          <a:lstStyle/>
          <a:p>
            <a:pPr algn="ctr"/>
            <a:r>
              <a:rPr lang="en-GB" sz="1200" b="1" dirty="0" err="1">
                <a:latin typeface="Arial" panose="020B0604020202020204" pitchFamily="34" charset="0"/>
                <a:cs typeface="Arial" panose="020B0604020202020204" pitchFamily="34" charset="0"/>
              </a:rPr>
              <a:t>Gemeentelijke</a:t>
            </a:r>
            <a:r>
              <a:rPr lang="en-GB" sz="1200" b="1" dirty="0">
                <a:latin typeface="Arial" panose="020B0604020202020204" pitchFamily="34" charset="0"/>
                <a:cs typeface="Arial" panose="020B0604020202020204" pitchFamily="34" charset="0"/>
              </a:rPr>
              <a:t> </a:t>
            </a:r>
            <a:r>
              <a:rPr lang="en-GB" sz="1200" b="1" dirty="0" err="1">
                <a:latin typeface="Arial" panose="020B0604020202020204" pitchFamily="34" charset="0"/>
                <a:cs typeface="Arial" panose="020B0604020202020204" pitchFamily="34" charset="0"/>
              </a:rPr>
              <a:t>veiligheidscel</a:t>
            </a:r>
            <a:endParaRPr lang="en-GB" sz="1200" b="1" dirty="0">
              <a:latin typeface="Arial" panose="020B0604020202020204" pitchFamily="34" charset="0"/>
              <a:cs typeface="Arial" panose="020B0604020202020204" pitchFamily="34" charset="0"/>
            </a:endParaRPr>
          </a:p>
          <a:p>
            <a:pPr algn="ctr"/>
            <a:r>
              <a:rPr lang="en-GB" sz="1200" b="1" dirty="0">
                <a:latin typeface="Arial" panose="020B0604020202020204" pitchFamily="34" charset="0"/>
                <a:cs typeface="Arial" panose="020B0604020202020204" pitchFamily="34" charset="0"/>
              </a:rPr>
              <a:t>(GVS)</a:t>
            </a:r>
          </a:p>
          <a:p>
            <a:pPr algn="ctr"/>
            <a:endParaRPr lang="en-GB" sz="1200" b="1" dirty="0">
              <a:latin typeface="Arial" panose="020B0604020202020204" pitchFamily="34" charset="0"/>
              <a:cs typeface="Arial" panose="020B0604020202020204" pitchFamily="34" charset="0"/>
            </a:endParaRPr>
          </a:p>
        </p:txBody>
      </p:sp>
      <p:sp>
        <p:nvSpPr>
          <p:cNvPr id="9" name="Zeshoek 36">
            <a:extLst>
              <a:ext uri="{FF2B5EF4-FFF2-40B4-BE49-F238E27FC236}">
                <a16:creationId xmlns:a16="http://schemas.microsoft.com/office/drawing/2014/main" id="{47486BD7-8281-757C-139D-C38888B08264}"/>
              </a:ext>
            </a:extLst>
          </p:cNvPr>
          <p:cNvSpPr/>
          <p:nvPr/>
        </p:nvSpPr>
        <p:spPr>
          <a:xfrm rot="16200000">
            <a:off x="7375386" y="3832054"/>
            <a:ext cx="1902941" cy="1640467"/>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kstvak 21">
            <a:extLst>
              <a:ext uri="{FF2B5EF4-FFF2-40B4-BE49-F238E27FC236}">
                <a16:creationId xmlns:a16="http://schemas.microsoft.com/office/drawing/2014/main" id="{15C3E016-1106-C8D7-9626-38C014BDA021}"/>
              </a:ext>
            </a:extLst>
          </p:cNvPr>
          <p:cNvSpPr txBox="1"/>
          <p:nvPr/>
        </p:nvSpPr>
        <p:spPr>
          <a:xfrm>
            <a:off x="7641975" y="4461691"/>
            <a:ext cx="1369762" cy="461665"/>
          </a:xfrm>
          <a:prstGeom prst="rect">
            <a:avLst/>
          </a:prstGeom>
          <a:noFill/>
        </p:spPr>
        <p:txBody>
          <a:bodyPr wrap="square" rtlCol="0">
            <a:spAutoFit/>
          </a:bodyPr>
          <a:lstStyle/>
          <a:p>
            <a:pPr algn="ctr"/>
            <a:r>
              <a:rPr lang="en-GB" sz="1200" b="1" dirty="0">
                <a:latin typeface="Arial" panose="020B0604020202020204" pitchFamily="34" charset="0"/>
                <a:cs typeface="Arial" panose="020B0604020202020204" pitchFamily="34" charset="0"/>
              </a:rPr>
              <a:t>Informatie</a:t>
            </a:r>
          </a:p>
          <a:p>
            <a:pPr algn="ctr"/>
            <a:r>
              <a:rPr lang="en-GB" sz="1200" b="1" dirty="0" err="1">
                <a:latin typeface="Arial" panose="020B0604020202020204" pitchFamily="34" charset="0"/>
                <a:cs typeface="Arial" panose="020B0604020202020204" pitchFamily="34" charset="0"/>
              </a:rPr>
              <a:t>ambtenaar</a:t>
            </a:r>
            <a:r>
              <a:rPr lang="en-GB" sz="1200" b="1" dirty="0">
                <a:latin typeface="Arial" panose="020B0604020202020204" pitchFamily="34" charset="0"/>
                <a:cs typeface="Arial" panose="020B0604020202020204" pitchFamily="34" charset="0"/>
              </a:rPr>
              <a:t> (D5)</a:t>
            </a:r>
          </a:p>
        </p:txBody>
      </p:sp>
      <p:sp>
        <p:nvSpPr>
          <p:cNvPr id="11" name="Zeshoek 36">
            <a:extLst>
              <a:ext uri="{FF2B5EF4-FFF2-40B4-BE49-F238E27FC236}">
                <a16:creationId xmlns:a16="http://schemas.microsoft.com/office/drawing/2014/main" id="{50585CEB-2FCA-55CA-D284-3EF984154C2F}"/>
              </a:ext>
            </a:extLst>
          </p:cNvPr>
          <p:cNvSpPr/>
          <p:nvPr/>
        </p:nvSpPr>
        <p:spPr>
          <a:xfrm rot="16200000">
            <a:off x="6221854" y="2185704"/>
            <a:ext cx="1902941" cy="1640467"/>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kstvak 21">
            <a:extLst>
              <a:ext uri="{FF2B5EF4-FFF2-40B4-BE49-F238E27FC236}">
                <a16:creationId xmlns:a16="http://schemas.microsoft.com/office/drawing/2014/main" id="{046ACB10-A4B6-608E-A8FE-461E51CB1A22}"/>
              </a:ext>
            </a:extLst>
          </p:cNvPr>
          <p:cNvSpPr txBox="1"/>
          <p:nvPr/>
        </p:nvSpPr>
        <p:spPr>
          <a:xfrm>
            <a:off x="6353090" y="2835748"/>
            <a:ext cx="1640467" cy="461665"/>
          </a:xfrm>
          <a:prstGeom prst="rect">
            <a:avLst/>
          </a:prstGeom>
          <a:noFill/>
        </p:spPr>
        <p:txBody>
          <a:bodyPr wrap="square" rtlCol="0">
            <a:spAutoFit/>
          </a:bodyPr>
          <a:lstStyle/>
          <a:p>
            <a:pPr algn="ctr"/>
            <a:r>
              <a:rPr lang="en-GB" sz="1200" b="1" dirty="0" err="1">
                <a:latin typeface="Arial" panose="020B0604020202020204" pitchFamily="34" charset="0"/>
                <a:cs typeface="Arial" panose="020B0604020202020204" pitchFamily="34" charset="0"/>
              </a:rPr>
              <a:t>Verantwoordelijke</a:t>
            </a:r>
            <a:endParaRPr lang="en-GB" sz="1200" b="1" dirty="0">
              <a:latin typeface="Arial" panose="020B0604020202020204" pitchFamily="34" charset="0"/>
              <a:cs typeface="Arial" panose="020B0604020202020204" pitchFamily="34" charset="0"/>
            </a:endParaRPr>
          </a:p>
          <a:p>
            <a:pPr algn="ctr"/>
            <a:r>
              <a:rPr lang="en-GB" sz="1200" b="1" dirty="0">
                <a:latin typeface="Arial" panose="020B0604020202020204" pitchFamily="34" charset="0"/>
                <a:cs typeface="Arial" panose="020B0604020202020204" pitchFamily="34" charset="0"/>
              </a:rPr>
              <a:t>PSH (V-PSH</a:t>
            </a:r>
          </a:p>
        </p:txBody>
      </p:sp>
      <p:grpSp>
        <p:nvGrpSpPr>
          <p:cNvPr id="13" name="Groupe 29">
            <a:extLst>
              <a:ext uri="{FF2B5EF4-FFF2-40B4-BE49-F238E27FC236}">
                <a16:creationId xmlns:a16="http://schemas.microsoft.com/office/drawing/2014/main" id="{66563B69-1A44-5E5C-5C9D-6F1140FEFFE3}"/>
              </a:ext>
            </a:extLst>
          </p:cNvPr>
          <p:cNvGrpSpPr/>
          <p:nvPr/>
        </p:nvGrpSpPr>
        <p:grpSpPr>
          <a:xfrm>
            <a:off x="5200958" y="3665707"/>
            <a:ext cx="1973765" cy="2289567"/>
            <a:chOff x="5200958" y="2120424"/>
            <a:chExt cx="1973765" cy="2289567"/>
          </a:xfrm>
          <a:solidFill>
            <a:schemeClr val="accent2"/>
          </a:solidFill>
        </p:grpSpPr>
        <p:sp>
          <p:nvSpPr>
            <p:cNvPr id="14" name="Zeshoek 2">
              <a:extLst>
                <a:ext uri="{FF2B5EF4-FFF2-40B4-BE49-F238E27FC236}">
                  <a16:creationId xmlns:a16="http://schemas.microsoft.com/office/drawing/2014/main" id="{55CCEDF1-4740-C9EE-368B-A3F0401F5BE6}"/>
                </a:ext>
              </a:extLst>
            </p:cNvPr>
            <p:cNvSpPr/>
            <p:nvPr/>
          </p:nvSpPr>
          <p:spPr>
            <a:xfrm rot="16200000">
              <a:off x="5043057" y="2278325"/>
              <a:ext cx="2289567" cy="1973765"/>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kstvak 5">
              <a:extLst>
                <a:ext uri="{FF2B5EF4-FFF2-40B4-BE49-F238E27FC236}">
                  <a16:creationId xmlns:a16="http://schemas.microsoft.com/office/drawing/2014/main" id="{2CA0B888-82ED-69C6-A3E0-21735A6667ED}"/>
                </a:ext>
              </a:extLst>
            </p:cNvPr>
            <p:cNvSpPr txBox="1"/>
            <p:nvPr/>
          </p:nvSpPr>
          <p:spPr>
            <a:xfrm>
              <a:off x="5411671" y="3072505"/>
              <a:ext cx="1552337" cy="338554"/>
            </a:xfrm>
            <a:prstGeom prst="rect">
              <a:avLst/>
            </a:prstGeom>
            <a:grpFill/>
          </p:spPr>
          <p:txBody>
            <a:bodyPr wrap="square" rtlCol="0">
              <a:spAutoFit/>
            </a:bodyPr>
            <a:lstStyle/>
            <a:p>
              <a:pPr algn="ctr"/>
              <a:r>
                <a:rPr lang="en-GB" sz="1600" b="1" err="1">
                  <a:solidFill>
                    <a:schemeClr val="bg1"/>
                  </a:solidFill>
                  <a:latin typeface="Arial" panose="020B0604020202020204" pitchFamily="34" charset="0"/>
                  <a:cs typeface="Arial" panose="020B0604020202020204" pitchFamily="34" charset="0"/>
                </a:rPr>
                <a:t>Burgemeester</a:t>
              </a:r>
              <a:endParaRPr lang="en-GB" sz="1600" b="1">
                <a:solidFill>
                  <a:schemeClr val="bg1"/>
                </a:solidFill>
                <a:latin typeface="Arial" panose="020B0604020202020204" pitchFamily="34" charset="0"/>
                <a:cs typeface="Arial" panose="020B0604020202020204" pitchFamily="34" charset="0"/>
              </a:endParaRPr>
            </a:p>
          </p:txBody>
        </p:sp>
      </p:grpSp>
      <p:sp>
        <p:nvSpPr>
          <p:cNvPr id="16" name="Tijdelijke aanduiding voor tekst 3">
            <a:extLst>
              <a:ext uri="{FF2B5EF4-FFF2-40B4-BE49-F238E27FC236}">
                <a16:creationId xmlns:a16="http://schemas.microsoft.com/office/drawing/2014/main" id="{2CC523E6-037B-176B-3AFE-0C8EA6D5F402}"/>
              </a:ext>
            </a:extLst>
          </p:cNvPr>
          <p:cNvSpPr txBox="1">
            <a:spLocks/>
          </p:cNvSpPr>
          <p:nvPr/>
        </p:nvSpPr>
        <p:spPr>
          <a:xfrm>
            <a:off x="532915" y="1297753"/>
            <a:ext cx="10621962" cy="32961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p>
        </p:txBody>
      </p:sp>
      <p:sp>
        <p:nvSpPr>
          <p:cNvPr id="17" name="Tekstvak 34">
            <a:extLst>
              <a:ext uri="{FF2B5EF4-FFF2-40B4-BE49-F238E27FC236}">
                <a16:creationId xmlns:a16="http://schemas.microsoft.com/office/drawing/2014/main" id="{1208BA56-546A-C8DB-B324-E0469C444F25}"/>
              </a:ext>
            </a:extLst>
          </p:cNvPr>
          <p:cNvSpPr txBox="1"/>
          <p:nvPr/>
        </p:nvSpPr>
        <p:spPr>
          <a:xfrm>
            <a:off x="563829" y="2099098"/>
            <a:ext cx="3295477" cy="1384995"/>
          </a:xfrm>
          <a:prstGeom prst="rect">
            <a:avLst/>
          </a:prstGeom>
          <a:noFill/>
        </p:spPr>
        <p:txBody>
          <a:bodyPr wrap="square" rtlCol="0">
            <a:spAutoFit/>
          </a:bodyPr>
          <a:lstStyle/>
          <a:p>
            <a:pPr marL="180000" indent="-180000">
              <a:buFont typeface="Arial" panose="020B0604020202020204" pitchFamily="34" charset="0"/>
              <a:buChar char="•"/>
            </a:pPr>
            <a:r>
              <a:rPr lang="nl-NL" sz="1200" dirty="0">
                <a:latin typeface="Metropolis" panose="00000500000000000000" pitchFamily="2" charset="0"/>
                <a:cs typeface="Arial" panose="020B0604020202020204" pitchFamily="34" charset="0"/>
              </a:rPr>
              <a:t>Multidisciplinair overlegorgaan voor noodplanning</a:t>
            </a:r>
          </a:p>
          <a:p>
            <a:pPr marL="180000" indent="-180000">
              <a:buFont typeface="Arial" panose="020B0604020202020204" pitchFamily="34" charset="0"/>
              <a:buChar char="•"/>
            </a:pPr>
            <a:r>
              <a:rPr lang="nl-NL" sz="1200" dirty="0">
                <a:latin typeface="Metropolis" panose="00000500000000000000" pitchFamily="2" charset="0"/>
                <a:cs typeface="Arial" panose="020B0604020202020204" pitchFamily="34" charset="0"/>
              </a:rPr>
              <a:t>Minstens één keer per jaar </a:t>
            </a:r>
            <a:r>
              <a:rPr lang="nl-NL" sz="1200" b="1" dirty="0">
                <a:latin typeface="Metropolis" panose="00000500000000000000" pitchFamily="2" charset="0"/>
                <a:cs typeface="Arial" panose="020B0604020202020204" pitchFamily="34" charset="0"/>
              </a:rPr>
              <a:t>= verplicht!</a:t>
            </a:r>
          </a:p>
          <a:p>
            <a:pPr marL="180000" indent="-180000">
              <a:buFont typeface="Arial" panose="020B0604020202020204" pitchFamily="34" charset="0"/>
              <a:buChar char="•"/>
            </a:pPr>
            <a:r>
              <a:rPr lang="nl-NL" sz="1200" dirty="0">
                <a:latin typeface="Metropolis" panose="00000500000000000000" pitchFamily="2" charset="0"/>
                <a:cs typeface="Arial" panose="020B0604020202020204" pitchFamily="34" charset="0"/>
              </a:rPr>
              <a:t>Mogelijkheid tot samensmelten met andere gemeenten</a:t>
            </a:r>
          </a:p>
          <a:p>
            <a:pPr marL="180000" indent="-180000">
              <a:buFont typeface="Arial" panose="020B0604020202020204" pitchFamily="34" charset="0"/>
              <a:buChar char="•"/>
            </a:pP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gemeentelijk</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coördinatiecomité</a:t>
            </a:r>
            <a:endParaRPr lang="nl-NL" sz="1200" dirty="0">
              <a:latin typeface="Metropolis" panose="00000500000000000000" pitchFamily="2" charset="0"/>
              <a:cs typeface="Arial" panose="020B0604020202020204" pitchFamily="34" charset="0"/>
            </a:endParaRPr>
          </a:p>
          <a:p>
            <a:pPr marL="180000" indent="-180000">
              <a:buFont typeface="Arial" panose="020B0604020202020204" pitchFamily="34" charset="0"/>
              <a:buChar char="•"/>
            </a:pPr>
            <a:endParaRPr lang="nl-NL" sz="1200" dirty="0">
              <a:latin typeface="Arial" panose="020B0604020202020204" pitchFamily="34" charset="0"/>
              <a:cs typeface="Arial" panose="020B0604020202020204" pitchFamily="34" charset="0"/>
            </a:endParaRPr>
          </a:p>
        </p:txBody>
      </p:sp>
      <p:sp>
        <p:nvSpPr>
          <p:cNvPr id="18" name="Tekstvak 54">
            <a:extLst>
              <a:ext uri="{FF2B5EF4-FFF2-40B4-BE49-F238E27FC236}">
                <a16:creationId xmlns:a16="http://schemas.microsoft.com/office/drawing/2014/main" id="{26DABCDD-A3DA-3121-2A73-BBDCA0881C7D}"/>
              </a:ext>
            </a:extLst>
          </p:cNvPr>
          <p:cNvSpPr txBox="1"/>
          <p:nvPr/>
        </p:nvSpPr>
        <p:spPr>
          <a:xfrm>
            <a:off x="552483" y="3741542"/>
            <a:ext cx="2825983" cy="1384995"/>
          </a:xfrm>
          <a:prstGeom prst="rect">
            <a:avLst/>
          </a:prstGeom>
          <a:noFill/>
        </p:spPr>
        <p:txBody>
          <a:bodyPr wrap="square" rtlCol="0">
            <a:spAutoFit/>
          </a:bodyPr>
          <a:lstStyle/>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Referentiepersoon</a:t>
            </a:r>
            <a:r>
              <a:rPr lang="en-GB" sz="1200" dirty="0">
                <a:latin typeface="Metropolis" panose="00000500000000000000" pitchFamily="2" charset="0"/>
                <a:cs typeface="Arial" panose="020B0604020202020204" pitchFamily="34" charset="0"/>
              </a:rPr>
              <a:t> van de </a:t>
            </a:r>
            <a:r>
              <a:rPr lang="en-GB" sz="1200" dirty="0" err="1">
                <a:latin typeface="Metropolis" panose="00000500000000000000" pitchFamily="2" charset="0"/>
                <a:cs typeface="Arial" panose="020B0604020202020204" pitchFamily="34" charset="0"/>
              </a:rPr>
              <a:t>burgemeester</a:t>
            </a:r>
            <a:endParaRPr lang="en-GB" sz="1200" dirty="0">
              <a:latin typeface="Metropolis" panose="00000500000000000000" pitchFamily="2" charset="0"/>
              <a:cs typeface="Arial" panose="020B0604020202020204" pitchFamily="34" charset="0"/>
            </a:endParaRPr>
          </a:p>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Coördineren</a:t>
            </a:r>
            <a:r>
              <a:rPr lang="en-GB" sz="1200" dirty="0">
                <a:latin typeface="Metropolis" panose="00000500000000000000" pitchFamily="2" charset="0"/>
                <a:cs typeface="Arial" panose="020B0604020202020204" pitchFamily="34" charset="0"/>
              </a:rPr>
              <a:t> noodplanning</a:t>
            </a:r>
          </a:p>
          <a:p>
            <a:pPr marL="180000" indent="-180000">
              <a:buFont typeface="Arial" panose="020B0604020202020204" pitchFamily="34" charset="0"/>
              <a:buChar char="•"/>
            </a:pPr>
            <a:r>
              <a:rPr lang="en-GB" sz="1200" dirty="0">
                <a:latin typeface="Metropolis" panose="00000500000000000000" pitchFamily="2" charset="0"/>
                <a:cs typeface="Arial" panose="020B0604020202020204" pitchFamily="34" charset="0"/>
              </a:rPr>
              <a:t>Link </a:t>
            </a:r>
            <a:r>
              <a:rPr lang="en-GB" sz="1200" dirty="0" err="1">
                <a:latin typeface="Metropolis" panose="00000500000000000000" pitchFamily="2" charset="0"/>
                <a:cs typeface="Arial" panose="020B0604020202020204" pitchFamily="34" charset="0"/>
              </a:rPr>
              <a:t>tussen</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gemeentebestuur</a:t>
            </a:r>
            <a:r>
              <a:rPr lang="en-GB" sz="1200" dirty="0">
                <a:latin typeface="Metropolis" panose="00000500000000000000" pitchFamily="2" charset="0"/>
                <a:cs typeface="Arial" panose="020B0604020202020204" pitchFamily="34" charset="0"/>
              </a:rPr>
              <a:t> en </a:t>
            </a:r>
            <a:r>
              <a:rPr lang="en-GB" sz="1200" dirty="0" err="1">
                <a:latin typeface="Metropolis" panose="00000500000000000000" pitchFamily="2" charset="0"/>
                <a:cs typeface="Arial" panose="020B0604020202020204" pitchFamily="34" charset="0"/>
              </a:rPr>
              <a:t>hulpdiensten</a:t>
            </a:r>
            <a:endParaRPr lang="en-GB" sz="1200" dirty="0">
              <a:latin typeface="Metropolis" panose="00000500000000000000" pitchFamily="2" charset="0"/>
              <a:cs typeface="Arial" panose="020B0604020202020204" pitchFamily="34" charset="0"/>
            </a:endParaRPr>
          </a:p>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Rechterhand</a:t>
            </a:r>
            <a:r>
              <a:rPr lang="en-GB" sz="1200" dirty="0">
                <a:latin typeface="Metropolis" panose="00000500000000000000" pitchFamily="2" charset="0"/>
                <a:cs typeface="Arial" panose="020B0604020202020204" pitchFamily="34" charset="0"/>
              </a:rPr>
              <a:t> van de </a:t>
            </a:r>
            <a:r>
              <a:rPr lang="en-GB" sz="1200" dirty="0" err="1">
                <a:latin typeface="Metropolis" panose="00000500000000000000" pitchFamily="2" charset="0"/>
                <a:cs typeface="Arial" panose="020B0604020202020204" pitchFamily="34" charset="0"/>
              </a:rPr>
              <a:t>burgemeester</a:t>
            </a:r>
            <a:r>
              <a:rPr lang="en-GB" sz="1200" dirty="0">
                <a:latin typeface="Metropolis" panose="00000500000000000000" pitchFamily="2" charset="0"/>
                <a:cs typeface="Arial" panose="020B0604020202020204" pitchFamily="34" charset="0"/>
              </a:rPr>
              <a:t> in </a:t>
            </a:r>
            <a:r>
              <a:rPr lang="en-GB" sz="1200" dirty="0" err="1">
                <a:latin typeface="Metropolis" panose="00000500000000000000" pitchFamily="2" charset="0"/>
                <a:cs typeface="Arial" panose="020B0604020202020204" pitchFamily="34" charset="0"/>
              </a:rPr>
              <a:t>geval</a:t>
            </a:r>
            <a:r>
              <a:rPr lang="en-GB" sz="1200" dirty="0">
                <a:latin typeface="Metropolis" panose="00000500000000000000" pitchFamily="2" charset="0"/>
                <a:cs typeface="Arial" panose="020B0604020202020204" pitchFamily="34" charset="0"/>
              </a:rPr>
              <a:t> van </a:t>
            </a:r>
            <a:r>
              <a:rPr lang="en-GB" sz="1200" dirty="0" err="1">
                <a:latin typeface="Metropolis" panose="00000500000000000000" pitchFamily="2" charset="0"/>
                <a:cs typeface="Arial" panose="020B0604020202020204" pitchFamily="34" charset="0"/>
              </a:rPr>
              <a:t>een</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noodsituatie</a:t>
            </a:r>
            <a:endParaRPr lang="en-GB" sz="1200" dirty="0">
              <a:latin typeface="Metropolis" panose="00000500000000000000" pitchFamily="2" charset="0"/>
              <a:cs typeface="Arial" panose="020B0604020202020204" pitchFamily="34" charset="0"/>
            </a:endParaRPr>
          </a:p>
        </p:txBody>
      </p:sp>
      <p:sp>
        <p:nvSpPr>
          <p:cNvPr id="19" name="Tekstvak 34">
            <a:extLst>
              <a:ext uri="{FF2B5EF4-FFF2-40B4-BE49-F238E27FC236}">
                <a16:creationId xmlns:a16="http://schemas.microsoft.com/office/drawing/2014/main" id="{A8A69435-4BFD-F67C-5C62-BE47928AD4B8}"/>
              </a:ext>
            </a:extLst>
          </p:cNvPr>
          <p:cNvSpPr txBox="1"/>
          <p:nvPr/>
        </p:nvSpPr>
        <p:spPr>
          <a:xfrm>
            <a:off x="8083230" y="2146507"/>
            <a:ext cx="3842471" cy="1200329"/>
          </a:xfrm>
          <a:prstGeom prst="rect">
            <a:avLst/>
          </a:prstGeom>
          <a:noFill/>
        </p:spPr>
        <p:txBody>
          <a:bodyPr wrap="square" rtlCol="0">
            <a:spAutoFit/>
          </a:bodyPr>
          <a:lstStyle/>
          <a:p>
            <a:r>
              <a:rPr lang="en-GB" sz="1200" dirty="0">
                <a:latin typeface="Metropolis" panose="00000500000000000000" pitchFamily="2" charset="0"/>
                <a:cs typeface="Arial" panose="020B0604020202020204" pitchFamily="34" charset="0"/>
              </a:rPr>
              <a:t>Met </a:t>
            </a:r>
            <a:r>
              <a:rPr lang="en-GB" sz="1200" dirty="0" err="1">
                <a:latin typeface="Metropolis" panose="00000500000000000000" pitchFamily="2" charset="0"/>
                <a:cs typeface="Arial" panose="020B0604020202020204" pitchFamily="34" charset="0"/>
              </a:rPr>
              <a:t>ondersteuning</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opvolging</a:t>
            </a:r>
            <a:r>
              <a:rPr lang="en-GB" sz="1200" dirty="0">
                <a:latin typeface="Metropolis" panose="00000500000000000000" pitchFamily="2" charset="0"/>
                <a:cs typeface="Arial" panose="020B0604020202020204" pitchFamily="34" charset="0"/>
              </a:rPr>
              <a:t> en </a:t>
            </a:r>
            <a:r>
              <a:rPr lang="en-GB" sz="1200" dirty="0" err="1">
                <a:latin typeface="Metropolis" panose="00000500000000000000" pitchFamily="2" charset="0"/>
                <a:cs typeface="Arial" panose="020B0604020202020204" pitchFamily="34" charset="0"/>
              </a:rPr>
              <a:t>coördinatie</a:t>
            </a:r>
            <a:r>
              <a:rPr lang="en-GB" sz="1200" dirty="0">
                <a:latin typeface="Metropolis" panose="00000500000000000000" pitchFamily="2" charset="0"/>
                <a:cs typeface="Arial" panose="020B0604020202020204" pitchFamily="34" charset="0"/>
              </a:rPr>
              <a:t> PSM:</a:t>
            </a:r>
          </a:p>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Stelt</a:t>
            </a:r>
            <a:r>
              <a:rPr lang="en-GB" sz="1200" dirty="0">
                <a:latin typeface="Metropolis" panose="00000500000000000000" pitchFamily="2" charset="0"/>
                <a:cs typeface="Arial" panose="020B0604020202020204" pitchFamily="34" charset="0"/>
              </a:rPr>
              <a:t> het </a:t>
            </a:r>
            <a:r>
              <a:rPr lang="nl-BE" sz="1200" dirty="0">
                <a:latin typeface="Metropolis" panose="00000500000000000000" pitchFamily="2" charset="0"/>
                <a:cs typeface="Arial" panose="020B0604020202020204" pitchFamily="34" charset="0"/>
              </a:rPr>
              <a:t>PSIP </a:t>
            </a:r>
            <a:r>
              <a:rPr lang="en-GB" sz="1200" dirty="0">
                <a:latin typeface="Metropolis" panose="00000500000000000000" pitchFamily="2" charset="0"/>
                <a:cs typeface="Arial" panose="020B0604020202020204" pitchFamily="34" charset="0"/>
              </a:rPr>
              <a:t>op</a:t>
            </a:r>
          </a:p>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Ontwikkelt</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een</a:t>
            </a:r>
            <a:r>
              <a:rPr lang="en-GB" sz="1200" dirty="0">
                <a:latin typeface="Metropolis" panose="00000500000000000000" pitchFamily="2" charset="0"/>
                <a:cs typeface="Arial" panose="020B0604020202020204" pitchFamily="34" charset="0"/>
              </a:rPr>
              <a:t> PSH-</a:t>
            </a:r>
            <a:r>
              <a:rPr lang="en-GB" sz="1200" dirty="0" err="1">
                <a:latin typeface="Metropolis" panose="00000500000000000000" pitchFamily="2" charset="0"/>
                <a:cs typeface="Arial" panose="020B0604020202020204" pitchFamily="34" charset="0"/>
              </a:rPr>
              <a:t>netwerk</a:t>
            </a:r>
            <a:endParaRPr lang="en-GB" sz="1200" dirty="0">
              <a:latin typeface="Metropolis" panose="00000500000000000000" pitchFamily="2" charset="0"/>
              <a:cs typeface="Arial" panose="020B0604020202020204" pitchFamily="34" charset="0"/>
            </a:endParaRPr>
          </a:p>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Volgt</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opleidingen</a:t>
            </a:r>
            <a:r>
              <a:rPr lang="en-GB" sz="1200" dirty="0">
                <a:latin typeface="Metropolis" panose="00000500000000000000" pitchFamily="2" charset="0"/>
                <a:cs typeface="Arial" panose="020B0604020202020204" pitchFamily="34" charset="0"/>
              </a:rPr>
              <a:t> en </a:t>
            </a:r>
            <a:r>
              <a:rPr lang="en-GB" sz="1200" dirty="0" err="1">
                <a:latin typeface="Metropolis" panose="00000500000000000000" pitchFamily="2" charset="0"/>
                <a:cs typeface="Arial" panose="020B0604020202020204" pitchFamily="34" charset="0"/>
              </a:rPr>
              <a:t>oefeningen</a:t>
            </a:r>
            <a:r>
              <a:rPr lang="en-GB" sz="1200" dirty="0">
                <a:latin typeface="Metropolis" panose="00000500000000000000" pitchFamily="2" charset="0"/>
                <a:cs typeface="Arial" panose="020B0604020202020204" pitchFamily="34" charset="0"/>
              </a:rPr>
              <a:t> op </a:t>
            </a:r>
            <a:r>
              <a:rPr lang="en-GB" sz="1200" dirty="0" err="1">
                <a:latin typeface="Metropolis" panose="00000500000000000000" pitchFamily="2" charset="0"/>
                <a:cs typeface="Arial" panose="020B0604020202020204" pitchFamily="34" charset="0"/>
              </a:rPr>
              <a:t>voor</a:t>
            </a:r>
            <a:r>
              <a:rPr lang="en-GB" sz="1200" dirty="0">
                <a:latin typeface="Metropolis" panose="00000500000000000000" pitchFamily="2" charset="0"/>
                <a:cs typeface="Arial" panose="020B0604020202020204" pitchFamily="34" charset="0"/>
              </a:rPr>
              <a:t> het PSH</a:t>
            </a:r>
          </a:p>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Coördineert</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samen</a:t>
            </a:r>
            <a:r>
              <a:rPr lang="en-GB" sz="1200" dirty="0">
                <a:latin typeface="Metropolis" panose="00000500000000000000" pitchFamily="2" charset="0"/>
                <a:cs typeface="Arial" panose="020B0604020202020204" pitchFamily="34" charset="0"/>
              </a:rPr>
              <a:t> met de PSM de </a:t>
            </a:r>
            <a:r>
              <a:rPr lang="en-GB" sz="1200" dirty="0" err="1">
                <a:latin typeface="Metropolis" panose="00000500000000000000" pitchFamily="2" charset="0"/>
                <a:cs typeface="Arial" panose="020B0604020202020204" pitchFamily="34" charset="0"/>
              </a:rPr>
              <a:t>psychosociale</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ondersteuning</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tijdens</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een</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noodsituatie</a:t>
            </a:r>
            <a:endParaRPr lang="en-GB" sz="1200" dirty="0">
              <a:latin typeface="Metropolis" panose="00000500000000000000" pitchFamily="2" charset="0"/>
              <a:cs typeface="Arial" panose="020B0604020202020204" pitchFamily="34" charset="0"/>
            </a:endParaRPr>
          </a:p>
        </p:txBody>
      </p:sp>
      <p:cxnSp>
        <p:nvCxnSpPr>
          <p:cNvPr id="20" name="Rechte verbindingslijn 49">
            <a:extLst>
              <a:ext uri="{FF2B5EF4-FFF2-40B4-BE49-F238E27FC236}">
                <a16:creationId xmlns:a16="http://schemas.microsoft.com/office/drawing/2014/main" id="{385F16D1-E105-0937-0BB2-651662B1F728}"/>
              </a:ext>
            </a:extLst>
          </p:cNvPr>
          <p:cNvCxnSpPr>
            <a:cxnSpLocks/>
          </p:cNvCxnSpPr>
          <p:nvPr/>
        </p:nvCxnSpPr>
        <p:spPr>
          <a:xfrm flipH="1">
            <a:off x="563829" y="1987616"/>
            <a:ext cx="4637129" cy="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1" name="Rechte verbindingslijn 49">
            <a:extLst>
              <a:ext uri="{FF2B5EF4-FFF2-40B4-BE49-F238E27FC236}">
                <a16:creationId xmlns:a16="http://schemas.microsoft.com/office/drawing/2014/main" id="{31CB8D83-9AD2-C583-A0A8-5B176435CC77}"/>
              </a:ext>
            </a:extLst>
          </p:cNvPr>
          <p:cNvCxnSpPr>
            <a:cxnSpLocks/>
          </p:cNvCxnSpPr>
          <p:nvPr/>
        </p:nvCxnSpPr>
        <p:spPr>
          <a:xfrm flipH="1">
            <a:off x="563829" y="3631204"/>
            <a:ext cx="3469691" cy="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2" name="Rechte verbindingslijn 49">
            <a:extLst>
              <a:ext uri="{FF2B5EF4-FFF2-40B4-BE49-F238E27FC236}">
                <a16:creationId xmlns:a16="http://schemas.microsoft.com/office/drawing/2014/main" id="{FD0ACE1B-A406-0794-256F-E1F239EE7321}"/>
              </a:ext>
            </a:extLst>
          </p:cNvPr>
          <p:cNvCxnSpPr>
            <a:cxnSpLocks/>
          </p:cNvCxnSpPr>
          <p:nvPr/>
        </p:nvCxnSpPr>
        <p:spPr>
          <a:xfrm flipH="1">
            <a:off x="7174723" y="1987616"/>
            <a:ext cx="4194359" cy="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3" name="Rechte verbindingslijn 49">
            <a:extLst>
              <a:ext uri="{FF2B5EF4-FFF2-40B4-BE49-F238E27FC236}">
                <a16:creationId xmlns:a16="http://schemas.microsoft.com/office/drawing/2014/main" id="{A6B79A43-9DB3-7ED9-BAC6-654401A96126}"/>
              </a:ext>
            </a:extLst>
          </p:cNvPr>
          <p:cNvCxnSpPr>
            <a:cxnSpLocks/>
          </p:cNvCxnSpPr>
          <p:nvPr/>
        </p:nvCxnSpPr>
        <p:spPr>
          <a:xfrm flipH="1">
            <a:off x="8387734" y="3654703"/>
            <a:ext cx="3042226" cy="0"/>
          </a:xfrm>
          <a:prstGeom prst="line">
            <a:avLst/>
          </a:prstGeom>
          <a:ln/>
        </p:spPr>
        <p:style>
          <a:lnRef idx="1">
            <a:schemeClr val="accent2"/>
          </a:lnRef>
          <a:fillRef idx="0">
            <a:schemeClr val="accent2"/>
          </a:fillRef>
          <a:effectRef idx="0">
            <a:schemeClr val="accent2"/>
          </a:effectRef>
          <a:fontRef idx="minor">
            <a:schemeClr val="tx1"/>
          </a:fontRef>
        </p:style>
      </p:cxnSp>
      <p:sp>
        <p:nvSpPr>
          <p:cNvPr id="24" name="Tekstvak 34">
            <a:extLst>
              <a:ext uri="{FF2B5EF4-FFF2-40B4-BE49-F238E27FC236}">
                <a16:creationId xmlns:a16="http://schemas.microsoft.com/office/drawing/2014/main" id="{8D0D55C2-1A28-938E-C5E7-4226CBC2DDC4}"/>
              </a:ext>
            </a:extLst>
          </p:cNvPr>
          <p:cNvSpPr txBox="1"/>
          <p:nvPr/>
        </p:nvSpPr>
        <p:spPr>
          <a:xfrm>
            <a:off x="9177174" y="3784345"/>
            <a:ext cx="3014826" cy="1015663"/>
          </a:xfrm>
          <a:prstGeom prst="rect">
            <a:avLst/>
          </a:prstGeom>
          <a:noFill/>
        </p:spPr>
        <p:txBody>
          <a:bodyPr wrap="square" rtlCol="0">
            <a:spAutoFit/>
          </a:bodyPr>
          <a:lstStyle/>
          <a:p>
            <a:pPr marL="180000" indent="-180000">
              <a:buFont typeface="Arial" panose="020B0604020202020204" pitchFamily="34" charset="0"/>
              <a:buChar char="•"/>
            </a:pPr>
            <a:r>
              <a:rPr lang="fr-FR" sz="1200" dirty="0" err="1">
                <a:latin typeface="Metropolis" panose="00000500000000000000" pitchFamily="2" charset="0"/>
                <a:cs typeface="Arial" panose="020B0604020202020204" pitchFamily="34" charset="0"/>
              </a:rPr>
              <a:t>Coördinator</a:t>
            </a:r>
            <a:r>
              <a:rPr lang="fr-FR" sz="1200" dirty="0">
                <a:latin typeface="Metropolis" panose="00000500000000000000" pitchFamily="2" charset="0"/>
                <a:cs typeface="Arial" panose="020B0604020202020204" pitchFamily="34" charset="0"/>
              </a:rPr>
              <a:t> </a:t>
            </a:r>
            <a:r>
              <a:rPr lang="fr-FR" sz="1200" dirty="0" err="1">
                <a:latin typeface="Metropolis" panose="00000500000000000000" pitchFamily="2" charset="0"/>
                <a:cs typeface="Arial" panose="020B0604020202020204" pitchFamily="34" charset="0"/>
              </a:rPr>
              <a:t>voor</a:t>
            </a:r>
            <a:r>
              <a:rPr lang="fr-FR" sz="1200" dirty="0">
                <a:latin typeface="Metropolis" panose="00000500000000000000" pitchFamily="2" charset="0"/>
                <a:cs typeface="Arial" panose="020B0604020202020204" pitchFamily="34" charset="0"/>
              </a:rPr>
              <a:t> de </a:t>
            </a:r>
            <a:r>
              <a:rPr lang="fr-FR" sz="1200" dirty="0" err="1">
                <a:latin typeface="Metropolis" panose="00000500000000000000" pitchFamily="2" charset="0"/>
                <a:cs typeface="Arial" panose="020B0604020202020204" pitchFamily="34" charset="0"/>
              </a:rPr>
              <a:t>alarmering</a:t>
            </a:r>
            <a:r>
              <a:rPr lang="fr-FR" sz="1200" dirty="0">
                <a:latin typeface="Metropolis" panose="00000500000000000000" pitchFamily="2" charset="0"/>
                <a:cs typeface="Arial" panose="020B0604020202020204" pitchFamily="34" charset="0"/>
              </a:rPr>
              <a:t> en de </a:t>
            </a:r>
            <a:r>
              <a:rPr lang="fr-FR" sz="1200" dirty="0" err="1">
                <a:latin typeface="Metropolis" panose="00000500000000000000" pitchFamily="2" charset="0"/>
                <a:cs typeface="Arial" panose="020B0604020202020204" pitchFamily="34" charset="0"/>
              </a:rPr>
              <a:t>informatie</a:t>
            </a:r>
            <a:r>
              <a:rPr lang="fr-FR" sz="1200" dirty="0">
                <a:latin typeface="Metropolis" panose="00000500000000000000" pitchFamily="2" charset="0"/>
                <a:cs typeface="Arial" panose="020B0604020202020204" pitchFamily="34" charset="0"/>
              </a:rPr>
              <a:t> aan de </a:t>
            </a:r>
            <a:r>
              <a:rPr lang="fr-FR" sz="1200" dirty="0" err="1">
                <a:latin typeface="Metropolis" panose="00000500000000000000" pitchFamily="2" charset="0"/>
                <a:cs typeface="Arial" panose="020B0604020202020204" pitchFamily="34" charset="0"/>
              </a:rPr>
              <a:t>bevolking</a:t>
            </a:r>
            <a:endParaRPr lang="fr-FR" sz="1200" dirty="0">
              <a:latin typeface="Metropolis" panose="00000500000000000000" pitchFamily="2" charset="0"/>
              <a:cs typeface="Arial" panose="020B0604020202020204" pitchFamily="34" charset="0"/>
            </a:endParaRPr>
          </a:p>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Opstellen</a:t>
            </a:r>
            <a:r>
              <a:rPr lang="en-GB" sz="1200" dirty="0">
                <a:latin typeface="Metropolis" panose="00000500000000000000" pitchFamily="2" charset="0"/>
                <a:cs typeface="Arial" panose="020B0604020202020204" pitchFamily="34" charset="0"/>
              </a:rPr>
              <a:t> van het </a:t>
            </a:r>
            <a:r>
              <a:rPr lang="en-GB" sz="1200" dirty="0" err="1">
                <a:latin typeface="Metropolis" panose="00000500000000000000" pitchFamily="2" charset="0"/>
                <a:cs typeface="Arial" panose="020B0604020202020204" pitchFamily="34" charset="0"/>
              </a:rPr>
              <a:t>gemeentelijk</a:t>
            </a:r>
            <a:r>
              <a:rPr lang="en-GB" sz="1200" dirty="0">
                <a:latin typeface="Metropolis" panose="00000500000000000000" pitchFamily="2" charset="0"/>
                <a:cs typeface="Arial" panose="020B0604020202020204" pitchFamily="34" charset="0"/>
              </a:rPr>
              <a:t> IPI</a:t>
            </a:r>
          </a:p>
          <a:p>
            <a:pPr marL="180000" indent="-180000">
              <a:buFont typeface="Arial" panose="020B0604020202020204" pitchFamily="34" charset="0"/>
              <a:buChar char="•"/>
            </a:pPr>
            <a:r>
              <a:rPr lang="en-GB" sz="1200" dirty="0" err="1">
                <a:latin typeface="Metropolis" panose="00000500000000000000" pitchFamily="2" charset="0"/>
                <a:cs typeface="Arial" panose="020B0604020202020204" pitchFamily="34" charset="0"/>
              </a:rPr>
              <a:t>Operationeel</a:t>
            </a:r>
            <a:r>
              <a:rPr lang="en-GB" sz="1200" dirty="0">
                <a:latin typeface="Metropolis" panose="00000500000000000000" pitchFamily="2" charset="0"/>
                <a:cs typeface="Arial" panose="020B0604020202020204" pitchFamily="34" charset="0"/>
              </a:rPr>
              <a:t> of </a:t>
            </a:r>
            <a:r>
              <a:rPr lang="en-GB" sz="1200" dirty="0" err="1">
                <a:latin typeface="Metropolis" panose="00000500000000000000" pitchFamily="2" charset="0"/>
                <a:cs typeface="Arial" panose="020B0604020202020204" pitchFamily="34" charset="0"/>
              </a:rPr>
              <a:t>beleidsdirecteur</a:t>
            </a:r>
            <a:r>
              <a:rPr lang="en-GB" sz="1200" dirty="0">
                <a:latin typeface="Metropolis" panose="00000500000000000000" pitchFamily="2" charset="0"/>
                <a:cs typeface="Arial" panose="020B0604020202020204" pitchFamily="34" charset="0"/>
              </a:rPr>
              <a:t> </a:t>
            </a:r>
            <a:r>
              <a:rPr lang="en-GB" sz="1200" dirty="0" err="1">
                <a:latin typeface="Metropolis" panose="00000500000000000000" pitchFamily="2" charset="0"/>
                <a:cs typeface="Arial" panose="020B0604020202020204" pitchFamily="34" charset="0"/>
              </a:rPr>
              <a:t>voor</a:t>
            </a:r>
            <a:r>
              <a:rPr lang="en-GB" sz="1200" dirty="0">
                <a:latin typeface="Metropolis" panose="00000500000000000000" pitchFamily="2" charset="0"/>
                <a:cs typeface="Arial" panose="020B0604020202020204" pitchFamily="34" charset="0"/>
              </a:rPr>
              <a:t> discipline 5 in het </a:t>
            </a:r>
            <a:r>
              <a:rPr lang="en-GB" sz="1200" dirty="0" err="1">
                <a:latin typeface="Metropolis" panose="00000500000000000000" pitchFamily="2" charset="0"/>
                <a:cs typeface="Arial" panose="020B0604020202020204" pitchFamily="34" charset="0"/>
              </a:rPr>
              <a:t>lokale</a:t>
            </a:r>
            <a:r>
              <a:rPr lang="en-GB" sz="1200" dirty="0">
                <a:latin typeface="Metropolis" panose="00000500000000000000" pitchFamily="2" charset="0"/>
                <a:cs typeface="Arial" panose="020B0604020202020204" pitchFamily="34" charset="0"/>
              </a:rPr>
              <a:t> crisisbeheer</a:t>
            </a:r>
          </a:p>
        </p:txBody>
      </p:sp>
      <p:sp>
        <p:nvSpPr>
          <p:cNvPr id="30" name="Tekstvak 29">
            <a:extLst>
              <a:ext uri="{FF2B5EF4-FFF2-40B4-BE49-F238E27FC236}">
                <a16:creationId xmlns:a16="http://schemas.microsoft.com/office/drawing/2014/main" id="{A939877E-8127-8A0E-5F97-987EA93C7417}"/>
              </a:ext>
            </a:extLst>
          </p:cNvPr>
          <p:cNvSpPr txBox="1"/>
          <p:nvPr/>
        </p:nvSpPr>
        <p:spPr>
          <a:xfrm>
            <a:off x="983062" y="791061"/>
            <a:ext cx="6100916" cy="707886"/>
          </a:xfrm>
          <a:prstGeom prst="rect">
            <a:avLst/>
          </a:prstGeom>
          <a:noFill/>
        </p:spPr>
        <p:txBody>
          <a:bodyPr wrap="square">
            <a:spAutoFit/>
          </a:bodyPr>
          <a:lstStyle/>
          <a:p>
            <a:r>
              <a:rPr kumimoji="0" lang="nl-BE" sz="4000" b="0" i="0" u="none" strike="noStrike" kern="1200" cap="none" spc="0" normalizeH="0" baseline="0" noProof="0" dirty="0">
                <a:ln>
                  <a:noFill/>
                </a:ln>
                <a:solidFill>
                  <a:srgbClr val="383838"/>
                </a:solidFill>
                <a:effectLst/>
                <a:uLnTx/>
                <a:uFillTx/>
                <a:latin typeface="Metropolis Black" panose="00000A00000000000000" pitchFamily="2" charset="0"/>
                <a:ea typeface="+mj-ea"/>
                <a:cs typeface="+mj-cs"/>
              </a:rPr>
              <a:t>De </a:t>
            </a:r>
            <a:r>
              <a:rPr lang="nl-BE" sz="4000" dirty="0">
                <a:solidFill>
                  <a:srgbClr val="383838"/>
                </a:solidFill>
                <a:latin typeface="Metropolis Black" panose="00000A00000000000000" pitchFamily="2" charset="0"/>
                <a:ea typeface="+mj-ea"/>
                <a:cs typeface="+mj-cs"/>
              </a:rPr>
              <a:t>actoren</a:t>
            </a:r>
            <a:endParaRPr lang="nl-BE" dirty="0"/>
          </a:p>
        </p:txBody>
      </p:sp>
    </p:spTree>
    <p:extLst>
      <p:ext uri="{BB962C8B-B14F-4D97-AF65-F5344CB8AC3E}">
        <p14:creationId xmlns:p14="http://schemas.microsoft.com/office/powerpoint/2010/main" val="326125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5"/>
                                        </p:tgtEl>
                                        <p:attrNameLst>
                                          <p:attrName>fillcolor</p:attrName>
                                        </p:attrNameLst>
                                      </p:cBhvr>
                                      <p:to>
                                        <a:srgbClr val="17A499"/>
                                      </p:to>
                                    </p:animClr>
                                    <p:set>
                                      <p:cBhvr>
                                        <p:cTn id="40" dur="500" fill="hold"/>
                                        <p:tgtEl>
                                          <p:spTgt spid="5"/>
                                        </p:tgtEl>
                                        <p:attrNameLst>
                                          <p:attrName>fill.type</p:attrName>
                                        </p:attrNameLst>
                                      </p:cBhvr>
                                      <p:to>
                                        <p:strVal val="solid"/>
                                      </p:to>
                                    </p:set>
                                    <p:set>
                                      <p:cBhvr>
                                        <p:cTn id="41" dur="500" fill="hold"/>
                                        <p:tgtEl>
                                          <p:spTgt spid="5"/>
                                        </p:tgtEl>
                                        <p:attrNameLst>
                                          <p:attrName>fill.on</p:attrName>
                                        </p:attrNameLst>
                                      </p:cBhvr>
                                      <p:to>
                                        <p:strVal val="true"/>
                                      </p:to>
                                    </p:set>
                                  </p:childTnLst>
                                </p:cTn>
                              </p:par>
                              <p:par>
                                <p:cTn id="42" presetID="3" presetClass="emph" presetSubtype="2" fill="hold" grpId="1" nodeType="withEffect">
                                  <p:stCondLst>
                                    <p:cond delay="0"/>
                                  </p:stCondLst>
                                  <p:childTnLst>
                                    <p:animClr clrSpc="rgb" dir="cw">
                                      <p:cBhvr override="childStyle">
                                        <p:cTn id="43" dur="500" fill="hold"/>
                                        <p:tgtEl>
                                          <p:spTgt spid="6"/>
                                        </p:tgtEl>
                                        <p:attrNameLst>
                                          <p:attrName>style.color</p:attrName>
                                        </p:attrNameLst>
                                      </p:cBhvr>
                                      <p:to>
                                        <a:schemeClr val="bg1"/>
                                      </p:to>
                                    </p:animClr>
                                  </p:childTnLst>
                                </p:cTn>
                              </p:par>
                              <p:par>
                                <p:cTn id="44" presetID="22" presetClass="entr" presetSubtype="1"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mph" presetSubtype="2" fill="hold" nodeType="clickEffect">
                                  <p:stCondLst>
                                    <p:cond delay="0"/>
                                  </p:stCondLst>
                                  <p:childTnLst>
                                    <p:animClr clrSpc="rgb" dir="cw">
                                      <p:cBhvr>
                                        <p:cTn id="53" dur="500" fill="hold"/>
                                        <p:tgtEl>
                                          <p:spTgt spid="9"/>
                                        </p:tgtEl>
                                        <p:attrNameLst>
                                          <p:attrName>fillcolor</p:attrName>
                                        </p:attrNameLst>
                                      </p:cBhvr>
                                      <p:to>
                                        <a:srgbClr val="17A499"/>
                                      </p:to>
                                    </p:animClr>
                                    <p:set>
                                      <p:cBhvr>
                                        <p:cTn id="54" dur="500" fill="hold"/>
                                        <p:tgtEl>
                                          <p:spTgt spid="9"/>
                                        </p:tgtEl>
                                        <p:attrNameLst>
                                          <p:attrName>fill.type</p:attrName>
                                        </p:attrNameLst>
                                      </p:cBhvr>
                                      <p:to>
                                        <p:strVal val="solid"/>
                                      </p:to>
                                    </p:set>
                                    <p:set>
                                      <p:cBhvr>
                                        <p:cTn id="55" dur="500" fill="hold"/>
                                        <p:tgtEl>
                                          <p:spTgt spid="9"/>
                                        </p:tgtEl>
                                        <p:attrNameLst>
                                          <p:attrName>fill.on</p:attrName>
                                        </p:attrNameLst>
                                      </p:cBhvr>
                                      <p:to>
                                        <p:strVal val="true"/>
                                      </p:to>
                                    </p:set>
                                  </p:childTnLst>
                                </p:cTn>
                              </p:par>
                              <p:par>
                                <p:cTn id="56" presetID="3" presetClass="emph" presetSubtype="2" fill="hold" grpId="1" nodeType="withEffect">
                                  <p:stCondLst>
                                    <p:cond delay="0"/>
                                  </p:stCondLst>
                                  <p:childTnLst>
                                    <p:animClr clrSpc="rgb" dir="cw">
                                      <p:cBhvr override="childStyle">
                                        <p:cTn id="57" dur="500" fill="hold"/>
                                        <p:tgtEl>
                                          <p:spTgt spid="10"/>
                                        </p:tgtEl>
                                        <p:attrNameLst>
                                          <p:attrName>style.color</p:attrName>
                                        </p:attrNameLst>
                                      </p:cBhvr>
                                      <p:to>
                                        <a:schemeClr val="bg1"/>
                                      </p:to>
                                    </p:animClr>
                                  </p:childTnLst>
                                </p:cTn>
                              </p:par>
                              <p:par>
                                <p:cTn id="58" presetID="22" presetClass="entr" presetSubtype="1"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up)">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mph" presetSubtype="2" fill="hold" nodeType="clickEffect">
                                  <p:stCondLst>
                                    <p:cond delay="0"/>
                                  </p:stCondLst>
                                  <p:childTnLst>
                                    <p:animClr clrSpc="rgb" dir="cw">
                                      <p:cBhvr>
                                        <p:cTn id="64" dur="500" fill="hold"/>
                                        <p:tgtEl>
                                          <p:spTgt spid="11"/>
                                        </p:tgtEl>
                                        <p:attrNameLst>
                                          <p:attrName>fillcolor</p:attrName>
                                        </p:attrNameLst>
                                      </p:cBhvr>
                                      <p:to>
                                        <a:srgbClr val="17A499"/>
                                      </p:to>
                                    </p:animClr>
                                    <p:set>
                                      <p:cBhvr>
                                        <p:cTn id="65" dur="500" fill="hold"/>
                                        <p:tgtEl>
                                          <p:spTgt spid="11"/>
                                        </p:tgtEl>
                                        <p:attrNameLst>
                                          <p:attrName>fill.type</p:attrName>
                                        </p:attrNameLst>
                                      </p:cBhvr>
                                      <p:to>
                                        <p:strVal val="solid"/>
                                      </p:to>
                                    </p:set>
                                    <p:set>
                                      <p:cBhvr>
                                        <p:cTn id="66" dur="500" fill="hold"/>
                                        <p:tgtEl>
                                          <p:spTgt spid="11"/>
                                        </p:tgtEl>
                                        <p:attrNameLst>
                                          <p:attrName>fill.on</p:attrName>
                                        </p:attrNameLst>
                                      </p:cBhvr>
                                      <p:to>
                                        <p:strVal val="true"/>
                                      </p:to>
                                    </p:set>
                                  </p:childTnLst>
                                </p:cTn>
                              </p:par>
                              <p:par>
                                <p:cTn id="67" presetID="3" presetClass="emph" presetSubtype="2" fill="hold" grpId="1" nodeType="withEffect">
                                  <p:stCondLst>
                                    <p:cond delay="0"/>
                                  </p:stCondLst>
                                  <p:childTnLst>
                                    <p:animClr clrSpc="rgb" dir="cw">
                                      <p:cBhvr override="childStyle">
                                        <p:cTn id="68" dur="500" fill="hold"/>
                                        <p:tgtEl>
                                          <p:spTgt spid="12"/>
                                        </p:tgtEl>
                                        <p:attrNameLst>
                                          <p:attrName>style.color</p:attrName>
                                        </p:attrNameLst>
                                      </p:cBhvr>
                                      <p:to>
                                        <a:schemeClr val="bg1"/>
                                      </p:to>
                                    </p:animClr>
                                  </p:childTnLst>
                                </p:cTn>
                              </p:par>
                              <p:par>
                                <p:cTn id="69" presetID="22" presetClass="entr" presetSubtype="1" fill="hold"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up)">
                                      <p:cBhvr>
                                        <p:cTn id="71" dur="500"/>
                                        <p:tgtEl>
                                          <p:spTgt spid="2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mph" presetSubtype="2" fill="hold" nodeType="clickEffect">
                                  <p:stCondLst>
                                    <p:cond delay="0"/>
                                  </p:stCondLst>
                                  <p:childTnLst>
                                    <p:animClr clrSpc="rgb" dir="cw">
                                      <p:cBhvr>
                                        <p:cTn id="78" dur="500" fill="hold"/>
                                        <p:tgtEl>
                                          <p:spTgt spid="7"/>
                                        </p:tgtEl>
                                        <p:attrNameLst>
                                          <p:attrName>fillcolor</p:attrName>
                                        </p:attrNameLst>
                                      </p:cBhvr>
                                      <p:to>
                                        <a:srgbClr val="17A499"/>
                                      </p:to>
                                    </p:animClr>
                                    <p:set>
                                      <p:cBhvr>
                                        <p:cTn id="79" dur="500" fill="hold"/>
                                        <p:tgtEl>
                                          <p:spTgt spid="7"/>
                                        </p:tgtEl>
                                        <p:attrNameLst>
                                          <p:attrName>fill.type</p:attrName>
                                        </p:attrNameLst>
                                      </p:cBhvr>
                                      <p:to>
                                        <p:strVal val="solid"/>
                                      </p:to>
                                    </p:set>
                                    <p:set>
                                      <p:cBhvr>
                                        <p:cTn id="80" dur="500" fill="hold"/>
                                        <p:tgtEl>
                                          <p:spTgt spid="7"/>
                                        </p:tgtEl>
                                        <p:attrNameLst>
                                          <p:attrName>fill.on</p:attrName>
                                        </p:attrNameLst>
                                      </p:cBhvr>
                                      <p:to>
                                        <p:strVal val="true"/>
                                      </p:to>
                                    </p:set>
                                  </p:childTnLst>
                                </p:cTn>
                              </p:par>
                              <p:par>
                                <p:cTn id="81" presetID="3" presetClass="emph" presetSubtype="2" fill="hold" grpId="1" nodeType="withEffect">
                                  <p:stCondLst>
                                    <p:cond delay="0"/>
                                  </p:stCondLst>
                                  <p:childTnLst>
                                    <p:animClr clrSpc="rgb" dir="cw">
                                      <p:cBhvr override="childStyle">
                                        <p:cTn id="82" dur="500" fill="hold"/>
                                        <p:tgtEl>
                                          <p:spTgt spid="8"/>
                                        </p:tgtEl>
                                        <p:attrNameLst>
                                          <p:attrName>style.color</p:attrName>
                                        </p:attrNameLst>
                                      </p:cBhvr>
                                      <p:to>
                                        <a:schemeClr val="bg1"/>
                                      </p:to>
                                    </p:animClr>
                                  </p:childTnLst>
                                </p:cTn>
                              </p:par>
                              <p:par>
                                <p:cTn id="83" presetID="22" presetClass="entr" presetSubtype="1" fill="hold"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ipe(up)">
                                      <p:cBhvr>
                                        <p:cTn id="85" dur="500"/>
                                        <p:tgtEl>
                                          <p:spTgt spid="2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6" grpId="1"/>
      <p:bldP spid="7" grpId="0" animBg="1"/>
      <p:bldP spid="8" grpId="0"/>
      <p:bldP spid="8" grpId="1"/>
      <p:bldP spid="9" grpId="0" animBg="1"/>
      <p:bldP spid="10" grpId="0"/>
      <p:bldP spid="10" grpId="1"/>
      <p:bldP spid="11" grpId="0" animBg="1"/>
      <p:bldP spid="12" grpId="0"/>
      <p:bldP spid="12" grpId="1"/>
      <p:bldP spid="17" grpId="0"/>
      <p:bldP spid="18" grpId="0"/>
      <p:bldP spid="19"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D0E84-1CC9-4CC8-C8D3-5A4F08E9ECD4}"/>
            </a:ext>
          </a:extLst>
        </p:cNvPr>
        <p:cNvGrpSpPr/>
        <p:nvPr/>
      </p:nvGrpSpPr>
      <p:grpSpPr>
        <a:xfrm>
          <a:off x="0" y="0"/>
          <a:ext cx="0" cy="0"/>
          <a:chOff x="0" y="0"/>
          <a:chExt cx="0" cy="0"/>
        </a:xfrm>
      </p:grpSpPr>
      <p:sp>
        <p:nvSpPr>
          <p:cNvPr id="12" name="Driehoek 9">
            <a:hlinkClick r:id="" action="ppaction://noaction"/>
            <a:extLst>
              <a:ext uri="{FF2B5EF4-FFF2-40B4-BE49-F238E27FC236}">
                <a16:creationId xmlns:a16="http://schemas.microsoft.com/office/drawing/2014/main" id="{B2C564E7-1C59-4B9D-5532-149C4AE764F3}"/>
              </a:ext>
            </a:extLst>
          </p:cNvPr>
          <p:cNvSpPr>
            <a:spLocks/>
          </p:cNvSpPr>
          <p:nvPr/>
        </p:nvSpPr>
        <p:spPr>
          <a:xfrm rot="10800000">
            <a:off x="3405102" y="381410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sp>
        <p:nvSpPr>
          <p:cNvPr id="13" name="Driehoek 6">
            <a:hlinkClick r:id="" action="ppaction://noaction"/>
            <a:extLst>
              <a:ext uri="{FF2B5EF4-FFF2-40B4-BE49-F238E27FC236}">
                <a16:creationId xmlns:a16="http://schemas.microsoft.com/office/drawing/2014/main" id="{6E082B47-81CB-4DCA-BFD8-3C733E52B2F2}"/>
              </a:ext>
            </a:extLst>
          </p:cNvPr>
          <p:cNvSpPr>
            <a:spLocks/>
          </p:cNvSpPr>
          <p:nvPr/>
        </p:nvSpPr>
        <p:spPr>
          <a:xfrm>
            <a:off x="4689329" y="383006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5" name="Driehoek 4">
            <a:hlinkClick r:id="" action="ppaction://noaction"/>
            <a:extLst>
              <a:ext uri="{FF2B5EF4-FFF2-40B4-BE49-F238E27FC236}">
                <a16:creationId xmlns:a16="http://schemas.microsoft.com/office/drawing/2014/main" id="{87ABC071-8B03-2EBA-3621-C0A38F9E62CB}"/>
              </a:ext>
            </a:extLst>
          </p:cNvPr>
          <p:cNvSpPr>
            <a:spLocks/>
          </p:cNvSpPr>
          <p:nvPr/>
        </p:nvSpPr>
        <p:spPr>
          <a:xfrm rot="10800000">
            <a:off x="5973556" y="383006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Driehoek 7">
            <a:hlinkClick r:id="" action="ppaction://noaction"/>
            <a:extLst>
              <a:ext uri="{FF2B5EF4-FFF2-40B4-BE49-F238E27FC236}">
                <a16:creationId xmlns:a16="http://schemas.microsoft.com/office/drawing/2014/main" id="{8AAAE93F-D60A-67E4-F9EB-140D01EA8C85}"/>
              </a:ext>
            </a:extLst>
          </p:cNvPr>
          <p:cNvSpPr>
            <a:spLocks/>
          </p:cNvSpPr>
          <p:nvPr/>
        </p:nvSpPr>
        <p:spPr>
          <a:xfrm>
            <a:off x="5979206" y="170645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7" name="Driehoek 10">
            <a:hlinkClick r:id="rId2" action="ppaction://hlinksldjump"/>
            <a:extLst>
              <a:ext uri="{FF2B5EF4-FFF2-40B4-BE49-F238E27FC236}">
                <a16:creationId xmlns:a16="http://schemas.microsoft.com/office/drawing/2014/main" id="{D21D2245-D190-B926-CB8B-EC91AED3680D}"/>
              </a:ext>
            </a:extLst>
          </p:cNvPr>
          <p:cNvSpPr>
            <a:spLocks/>
          </p:cNvSpPr>
          <p:nvPr/>
        </p:nvSpPr>
        <p:spPr>
          <a:xfrm>
            <a:off x="8471506"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14" name="Driehoek 8">
            <a:hlinkClick r:id="" action="ppaction://noaction"/>
            <a:extLst>
              <a:ext uri="{FF2B5EF4-FFF2-40B4-BE49-F238E27FC236}">
                <a16:creationId xmlns:a16="http://schemas.microsoft.com/office/drawing/2014/main" id="{5E7DC476-D52D-D2CE-5F82-560FE873E4B2}"/>
              </a:ext>
            </a:extLst>
          </p:cNvPr>
          <p:cNvSpPr>
            <a:spLocks/>
          </p:cNvSpPr>
          <p:nvPr/>
        </p:nvSpPr>
        <p:spPr>
          <a:xfrm rot="10800000">
            <a:off x="4692153"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dirty="0" err="1">
                <a:solidFill>
                  <a:schemeClr val="tx1"/>
                </a:solidFill>
              </a:rPr>
              <a:t>Risic</a:t>
            </a:r>
            <a:endParaRPr lang="en-GB" dirty="0">
              <a:solidFill>
                <a:schemeClr val="tx1"/>
              </a:solidFill>
            </a:endParaRPr>
          </a:p>
        </p:txBody>
      </p:sp>
      <p:sp>
        <p:nvSpPr>
          <p:cNvPr id="6" name="Tekstvak 5">
            <a:extLst>
              <a:ext uri="{FF2B5EF4-FFF2-40B4-BE49-F238E27FC236}">
                <a16:creationId xmlns:a16="http://schemas.microsoft.com/office/drawing/2014/main" id="{6F42908D-467E-6443-1C7D-81D849790317}"/>
              </a:ext>
            </a:extLst>
          </p:cNvPr>
          <p:cNvSpPr txBox="1">
            <a:spLocks/>
          </p:cNvSpPr>
          <p:nvPr/>
        </p:nvSpPr>
        <p:spPr>
          <a:xfrm>
            <a:off x="3925102" y="4030102"/>
            <a:ext cx="1280607"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EVALUEREN</a:t>
            </a:r>
          </a:p>
        </p:txBody>
      </p:sp>
      <p:sp>
        <p:nvSpPr>
          <p:cNvPr id="7" name="Tekstvak 6">
            <a:extLst>
              <a:ext uri="{FF2B5EF4-FFF2-40B4-BE49-F238E27FC236}">
                <a16:creationId xmlns:a16="http://schemas.microsoft.com/office/drawing/2014/main" id="{828B9AAF-6459-322F-698A-972181DA7824}"/>
              </a:ext>
            </a:extLst>
          </p:cNvPr>
          <p:cNvSpPr txBox="1">
            <a:spLocks/>
          </p:cNvSpPr>
          <p:nvPr/>
        </p:nvSpPr>
        <p:spPr>
          <a:xfrm>
            <a:off x="5071635" y="1850794"/>
            <a:ext cx="1561645"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RISICO’S</a:t>
            </a:r>
          </a:p>
          <a:p>
            <a:pPr algn="ctr"/>
            <a:r>
              <a:rPr lang="en-GB" sz="1400" b="1">
                <a:solidFill>
                  <a:srgbClr val="002060"/>
                </a:solidFill>
                <a:latin typeface="Arial" panose="020B0604020202020204" pitchFamily="34" charset="0"/>
                <a:cs typeface="Arial" panose="020B0604020202020204" pitchFamily="34" charset="0"/>
              </a:rPr>
              <a:t>IDENTIFICEREN</a:t>
            </a:r>
          </a:p>
        </p:txBody>
      </p:sp>
      <p:sp>
        <p:nvSpPr>
          <p:cNvPr id="8" name="Tekstvak 7">
            <a:extLst>
              <a:ext uri="{FF2B5EF4-FFF2-40B4-BE49-F238E27FC236}">
                <a16:creationId xmlns:a16="http://schemas.microsoft.com/office/drawing/2014/main" id="{48645E76-8D4E-383B-DDAE-10EB753D5D60}"/>
              </a:ext>
            </a:extLst>
          </p:cNvPr>
          <p:cNvSpPr txBox="1">
            <a:spLocks/>
          </p:cNvSpPr>
          <p:nvPr/>
        </p:nvSpPr>
        <p:spPr>
          <a:xfrm>
            <a:off x="5082437" y="5170480"/>
            <a:ext cx="1534394"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CRISISBEHEER &amp; HERSTEL</a:t>
            </a:r>
          </a:p>
        </p:txBody>
      </p:sp>
      <p:sp>
        <p:nvSpPr>
          <p:cNvPr id="9" name="Tekstvak 8">
            <a:extLst>
              <a:ext uri="{FF2B5EF4-FFF2-40B4-BE49-F238E27FC236}">
                <a16:creationId xmlns:a16="http://schemas.microsoft.com/office/drawing/2014/main" id="{29AAA975-3C39-6D91-BE30-3F5DF6084C10}"/>
              </a:ext>
            </a:extLst>
          </p:cNvPr>
          <p:cNvSpPr txBox="1">
            <a:spLocks/>
          </p:cNvSpPr>
          <p:nvPr/>
        </p:nvSpPr>
        <p:spPr>
          <a:xfrm>
            <a:off x="6447614" y="4030102"/>
            <a:ext cx="1372492"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OEFENINGEN</a:t>
            </a:r>
          </a:p>
        </p:txBody>
      </p:sp>
      <p:sp>
        <p:nvSpPr>
          <p:cNvPr id="10" name="Tekstvak 9">
            <a:extLst>
              <a:ext uri="{FF2B5EF4-FFF2-40B4-BE49-F238E27FC236}">
                <a16:creationId xmlns:a16="http://schemas.microsoft.com/office/drawing/2014/main" id="{5590B447-D9FE-DC4D-6F17-2F2D75323414}"/>
              </a:ext>
            </a:extLst>
          </p:cNvPr>
          <p:cNvSpPr txBox="1">
            <a:spLocks/>
          </p:cNvSpPr>
          <p:nvPr/>
        </p:nvSpPr>
        <p:spPr>
          <a:xfrm>
            <a:off x="6343459" y="3203662"/>
            <a:ext cx="159210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NOODPLANNEN</a:t>
            </a:r>
          </a:p>
        </p:txBody>
      </p:sp>
      <p:sp>
        <p:nvSpPr>
          <p:cNvPr id="11" name="Tekstvak 10">
            <a:extLst>
              <a:ext uri="{FF2B5EF4-FFF2-40B4-BE49-F238E27FC236}">
                <a16:creationId xmlns:a16="http://schemas.microsoft.com/office/drawing/2014/main" id="{9E6EF056-E062-296B-4982-36427636C53D}"/>
              </a:ext>
            </a:extLst>
          </p:cNvPr>
          <p:cNvSpPr txBox="1">
            <a:spLocks/>
          </p:cNvSpPr>
          <p:nvPr/>
        </p:nvSpPr>
        <p:spPr>
          <a:xfrm>
            <a:off x="9072313" y="3203663"/>
            <a:ext cx="1069460"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ACTOREN</a:t>
            </a:r>
          </a:p>
        </p:txBody>
      </p:sp>
      <p:sp>
        <p:nvSpPr>
          <p:cNvPr id="18" name="Driehoek 14">
            <a:hlinkClick r:id="" action="ppaction://noaction"/>
            <a:extLst>
              <a:ext uri="{FF2B5EF4-FFF2-40B4-BE49-F238E27FC236}">
                <a16:creationId xmlns:a16="http://schemas.microsoft.com/office/drawing/2014/main" id="{E1DA5E7F-B745-80B3-BD26-AF8D569F2124}"/>
              </a:ext>
            </a:extLst>
          </p:cNvPr>
          <p:cNvSpPr>
            <a:spLocks/>
          </p:cNvSpPr>
          <p:nvPr/>
        </p:nvSpPr>
        <p:spPr>
          <a:xfrm rot="7200000">
            <a:off x="6315080" y="25654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19" name="Driehoek 15">
            <a:hlinkClick r:id="" action="ppaction://noaction"/>
            <a:extLst>
              <a:ext uri="{FF2B5EF4-FFF2-40B4-BE49-F238E27FC236}">
                <a16:creationId xmlns:a16="http://schemas.microsoft.com/office/drawing/2014/main" id="{FA34AC5D-A1FE-9369-3ADA-44B04A4FBDD0}"/>
              </a:ext>
            </a:extLst>
          </p:cNvPr>
          <p:cNvSpPr>
            <a:spLocks/>
          </p:cNvSpPr>
          <p:nvPr/>
        </p:nvSpPr>
        <p:spPr>
          <a:xfrm rot="10800000">
            <a:off x="6886581" y="35941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0" name="Driehoek 16">
            <a:hlinkClick r:id="" action="ppaction://noaction"/>
            <a:extLst>
              <a:ext uri="{FF2B5EF4-FFF2-40B4-BE49-F238E27FC236}">
                <a16:creationId xmlns:a16="http://schemas.microsoft.com/office/drawing/2014/main" id="{74E264EF-A03B-87B6-5832-58F63628DBD6}"/>
              </a:ext>
            </a:extLst>
          </p:cNvPr>
          <p:cNvSpPr>
            <a:spLocks/>
          </p:cNvSpPr>
          <p:nvPr/>
        </p:nvSpPr>
        <p:spPr>
          <a:xfrm rot="14400000">
            <a:off x="6223309" y="4635488"/>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1" name="Driehoek 17">
            <a:hlinkClick r:id="" action="ppaction://noaction"/>
            <a:extLst>
              <a:ext uri="{FF2B5EF4-FFF2-40B4-BE49-F238E27FC236}">
                <a16:creationId xmlns:a16="http://schemas.microsoft.com/office/drawing/2014/main" id="{62FE8967-F0DF-1F70-B0F9-D304AB712BE9}"/>
              </a:ext>
            </a:extLst>
          </p:cNvPr>
          <p:cNvSpPr>
            <a:spLocks/>
          </p:cNvSpPr>
          <p:nvPr/>
        </p:nvSpPr>
        <p:spPr>
          <a:xfrm rot="18000000">
            <a:off x="5025404" y="4478134"/>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3" name="Tijdelijke aanduiding voor dianummer 2">
            <a:extLst>
              <a:ext uri="{FF2B5EF4-FFF2-40B4-BE49-F238E27FC236}">
                <a16:creationId xmlns:a16="http://schemas.microsoft.com/office/drawing/2014/main" id="{1FB7BD72-3AE8-385D-8E67-BD017D4F95B7}"/>
              </a:ext>
            </a:extLst>
          </p:cNvPr>
          <p:cNvSpPr>
            <a:spLocks noGrp="1"/>
          </p:cNvSpPr>
          <p:nvPr>
            <p:ph type="sldNum" sz="quarter" idx="12"/>
          </p:nvPr>
        </p:nvSpPr>
        <p:spPr/>
        <p:txBody>
          <a:bodyPr/>
          <a:lstStyle/>
          <a:p>
            <a:fld id="{330FA06F-6210-4F65-9FD7-F3DB4BB399B2}" type="slidenum">
              <a:rPr lang="nl-BE" smtClean="0"/>
              <a:pPr/>
              <a:t>11</a:t>
            </a:fld>
            <a:endParaRPr lang="nl-BE" dirty="0"/>
          </a:p>
        </p:txBody>
      </p:sp>
      <p:sp>
        <p:nvSpPr>
          <p:cNvPr id="22" name="Titel 3">
            <a:extLst>
              <a:ext uri="{FF2B5EF4-FFF2-40B4-BE49-F238E27FC236}">
                <a16:creationId xmlns:a16="http://schemas.microsoft.com/office/drawing/2014/main" id="{1019F783-F8E6-D704-13B3-A18006109A72}"/>
              </a:ext>
            </a:extLst>
          </p:cNvPr>
          <p:cNvSpPr>
            <a:spLocks noGrp="1"/>
          </p:cNvSpPr>
          <p:nvPr>
            <p:ph type="title"/>
          </p:nvPr>
        </p:nvSpPr>
        <p:spPr>
          <a:xfrm>
            <a:off x="848668" y="1497460"/>
            <a:ext cx="10503545" cy="636140"/>
          </a:xfrm>
        </p:spPr>
        <p:txBody>
          <a:bodyPr>
            <a:normAutofit fontScale="90000"/>
          </a:bodyPr>
          <a:lstStyle/>
          <a:p>
            <a:r>
              <a:rPr lang="nl-BE" dirty="0"/>
              <a:t>De cyclus</a:t>
            </a:r>
          </a:p>
        </p:txBody>
      </p:sp>
      <p:sp>
        <p:nvSpPr>
          <p:cNvPr id="2" name="Ovaal 1">
            <a:extLst>
              <a:ext uri="{FF2B5EF4-FFF2-40B4-BE49-F238E27FC236}">
                <a16:creationId xmlns:a16="http://schemas.microsoft.com/office/drawing/2014/main" id="{43D9DCFF-49C4-0AFA-EC66-B9D1230B1E4C}"/>
              </a:ext>
            </a:extLst>
          </p:cNvPr>
          <p:cNvSpPr/>
          <p:nvPr/>
        </p:nvSpPr>
        <p:spPr>
          <a:xfrm>
            <a:off x="4880639" y="1696820"/>
            <a:ext cx="2025445" cy="9295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537891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3">
            <a:extLst>
              <a:ext uri="{FF2B5EF4-FFF2-40B4-BE49-F238E27FC236}">
                <a16:creationId xmlns:a16="http://schemas.microsoft.com/office/drawing/2014/main" id="{79960674-2AB7-43E3-A798-A57B81197DF1}"/>
              </a:ext>
            </a:extLst>
          </p:cNvPr>
          <p:cNvSpPr>
            <a:spLocks noGrp="1"/>
          </p:cNvSpPr>
          <p:nvPr>
            <p:ph type="title"/>
          </p:nvPr>
        </p:nvSpPr>
        <p:spPr>
          <a:xfrm>
            <a:off x="848668" y="1497460"/>
            <a:ext cx="10503545" cy="636140"/>
          </a:xfrm>
        </p:spPr>
        <p:txBody>
          <a:bodyPr/>
          <a:lstStyle/>
          <a:p>
            <a:r>
              <a:rPr lang="nl-BE" dirty="0"/>
              <a:t>Risico’s identificeren</a:t>
            </a:r>
          </a:p>
        </p:txBody>
      </p:sp>
      <p:pic>
        <p:nvPicPr>
          <p:cNvPr id="1026" name="Picture 2" descr="Wat te doen bij een bosbrand of een heidebrand">
            <a:extLst>
              <a:ext uri="{FF2B5EF4-FFF2-40B4-BE49-F238E27FC236}">
                <a16:creationId xmlns:a16="http://schemas.microsoft.com/office/drawing/2014/main" id="{51C953E7-DDFD-4C58-ACB5-2FE23E136DD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0" t="1188" r="1843" b="1525"/>
          <a:stretch/>
        </p:blipFill>
        <p:spPr bwMode="auto">
          <a:xfrm>
            <a:off x="1209845" y="2339866"/>
            <a:ext cx="2916420" cy="16404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eer meer schildklierkankers rond kerncentrales Fleurus en Mol-Dessel |  Default | hln.be">
            <a:extLst>
              <a:ext uri="{FF2B5EF4-FFF2-40B4-BE49-F238E27FC236}">
                <a16:creationId xmlns:a16="http://schemas.microsoft.com/office/drawing/2014/main" id="{BFD0D541-C43B-4AA0-ADE6-193396A12E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7" b="207"/>
          <a:stretch/>
        </p:blipFill>
        <p:spPr bwMode="auto">
          <a:xfrm>
            <a:off x="4277811" y="2339865"/>
            <a:ext cx="2916422" cy="16404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reinramp - Blokker_1999 - Tweakblogs - Tweakers">
            <a:extLst>
              <a:ext uri="{FF2B5EF4-FFF2-40B4-BE49-F238E27FC236}">
                <a16:creationId xmlns:a16="http://schemas.microsoft.com/office/drawing/2014/main" id="{70341EB0-53AE-462C-8599-A1421B13204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026" b="6026"/>
          <a:stretch/>
        </p:blipFill>
        <p:spPr bwMode="auto">
          <a:xfrm>
            <a:off x="7345779" y="2358304"/>
            <a:ext cx="2892748" cy="16271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eveso - Crisiscentrum">
            <a:extLst>
              <a:ext uri="{FF2B5EF4-FFF2-40B4-BE49-F238E27FC236}">
                <a16:creationId xmlns:a16="http://schemas.microsoft.com/office/drawing/2014/main" id="{175E8E4F-8F65-4084-972F-25C2053408D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556" r="5556"/>
          <a:stretch/>
        </p:blipFill>
        <p:spPr bwMode="auto">
          <a:xfrm>
            <a:off x="7344122" y="4246513"/>
            <a:ext cx="2934336" cy="1650564"/>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2" descr="Wateroverlast in Limburg: Defensie stuurt honderden militairen naar  Limburg, Maastricht roept op tot evacuatie stadsdelen [video] |  Leidschdagblad">
            <a:extLst>
              <a:ext uri="{FF2B5EF4-FFF2-40B4-BE49-F238E27FC236}">
                <a16:creationId xmlns:a16="http://schemas.microsoft.com/office/drawing/2014/main" id="{2490C5FA-0CF4-4AEA-9DC8-EF593CB19E6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8" name="Afbeelding 7">
            <a:extLst>
              <a:ext uri="{FF2B5EF4-FFF2-40B4-BE49-F238E27FC236}">
                <a16:creationId xmlns:a16="http://schemas.microsoft.com/office/drawing/2014/main" id="{CBAA3AC7-D621-478D-A687-6A10B9DE557B}"/>
              </a:ext>
            </a:extLst>
          </p:cNvPr>
          <p:cNvPicPr>
            <a:picLocks noChangeAspect="1"/>
          </p:cNvPicPr>
          <p:nvPr/>
        </p:nvPicPr>
        <p:blipFill rotWithShape="1">
          <a:blip r:embed="rId7"/>
          <a:srcRect l="442" r="442"/>
          <a:stretch/>
        </p:blipFill>
        <p:spPr>
          <a:xfrm>
            <a:off x="4277811" y="4236437"/>
            <a:ext cx="2916421" cy="1640487"/>
          </a:xfrm>
          <a:prstGeom prst="rect">
            <a:avLst/>
          </a:prstGeom>
        </p:spPr>
      </p:pic>
      <p:pic>
        <p:nvPicPr>
          <p:cNvPr id="1042" name="Picture 18" descr="Stroomuitval | Crisis.nl">
            <a:extLst>
              <a:ext uri="{FF2B5EF4-FFF2-40B4-BE49-F238E27FC236}">
                <a16:creationId xmlns:a16="http://schemas.microsoft.com/office/drawing/2014/main" id="{FF4E52E7-5A3C-487E-A07E-5975FF8C9E1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057" r="34683"/>
          <a:stretch/>
        </p:blipFill>
        <p:spPr bwMode="auto">
          <a:xfrm>
            <a:off x="1209047" y="4246513"/>
            <a:ext cx="2916421" cy="1640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572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3D820EC-3DDE-4109-AF2B-28E99B444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6040" y="1237319"/>
            <a:ext cx="644143" cy="644143"/>
          </a:xfrm>
          <a:prstGeom prst="rect">
            <a:avLst/>
          </a:prstGeom>
        </p:spPr>
      </p:pic>
      <p:sp>
        <p:nvSpPr>
          <p:cNvPr id="17" name="Tijdelijke aanduiding voor dianummer 1">
            <a:extLst>
              <a:ext uri="{FF2B5EF4-FFF2-40B4-BE49-F238E27FC236}">
                <a16:creationId xmlns:a16="http://schemas.microsoft.com/office/drawing/2014/main" id="{36E56743-3858-4825-B3E6-CFA5EEBFE1EE}"/>
              </a:ext>
            </a:extLst>
          </p:cNvPr>
          <p:cNvSpPr txBox="1">
            <a:spLocks/>
          </p:cNvSpPr>
          <p:nvPr/>
        </p:nvSpPr>
        <p:spPr>
          <a:xfrm>
            <a:off x="11222182" y="6356349"/>
            <a:ext cx="484146" cy="365125"/>
          </a:xfrm>
          <a:prstGeom prst="rect">
            <a:avLst/>
          </a:prstGeom>
        </p:spPr>
        <p:txBody>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FA06F-6210-4F65-9FD7-F3DB4BB399B2}" type="slidenum">
              <a:rPr lang="nl-BE" smtClean="0"/>
              <a:pPr/>
              <a:t>13</a:t>
            </a:fld>
            <a:endParaRPr lang="nl-BE" dirty="0"/>
          </a:p>
        </p:txBody>
      </p:sp>
      <p:sp>
        <p:nvSpPr>
          <p:cNvPr id="20" name="Titel 3">
            <a:extLst>
              <a:ext uri="{FF2B5EF4-FFF2-40B4-BE49-F238E27FC236}">
                <a16:creationId xmlns:a16="http://schemas.microsoft.com/office/drawing/2014/main" id="{CB4CC1A0-D13A-48E9-AF3F-DBD45F370B5F}"/>
              </a:ext>
            </a:extLst>
          </p:cNvPr>
          <p:cNvSpPr txBox="1">
            <a:spLocks/>
          </p:cNvSpPr>
          <p:nvPr/>
        </p:nvSpPr>
        <p:spPr>
          <a:xfrm>
            <a:off x="848178" y="1497460"/>
            <a:ext cx="10324648"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sz="4000" dirty="0"/>
              <a:t>Risico’s identificeren</a:t>
            </a:r>
          </a:p>
        </p:txBody>
      </p:sp>
      <p:graphicFrame>
        <p:nvGraphicFramePr>
          <p:cNvPr id="23" name="Tabel 10">
            <a:extLst>
              <a:ext uri="{FF2B5EF4-FFF2-40B4-BE49-F238E27FC236}">
                <a16:creationId xmlns:a16="http://schemas.microsoft.com/office/drawing/2014/main" id="{B0975F29-E37E-4BF2-A8C2-44A1971966C7}"/>
              </a:ext>
            </a:extLst>
          </p:cNvPr>
          <p:cNvGraphicFramePr>
            <a:graphicFrameLocks noGrp="1"/>
          </p:cNvGraphicFramePr>
          <p:nvPr/>
        </p:nvGraphicFramePr>
        <p:xfrm>
          <a:off x="1139607" y="2263067"/>
          <a:ext cx="10324648" cy="4298642"/>
        </p:xfrm>
        <a:graphic>
          <a:graphicData uri="http://schemas.openxmlformats.org/drawingml/2006/table">
            <a:tbl>
              <a:tblPr firstRow="1" bandRow="1">
                <a:tableStyleId>{2D5ABB26-0587-4C30-8999-92F81FD0307C}</a:tableStyleId>
              </a:tblPr>
              <a:tblGrid>
                <a:gridCol w="2477221">
                  <a:extLst>
                    <a:ext uri="{9D8B030D-6E8A-4147-A177-3AD203B41FA5}">
                      <a16:colId xmlns:a16="http://schemas.microsoft.com/office/drawing/2014/main" val="3128746549"/>
                    </a:ext>
                  </a:extLst>
                </a:gridCol>
                <a:gridCol w="7847427">
                  <a:extLst>
                    <a:ext uri="{9D8B030D-6E8A-4147-A177-3AD203B41FA5}">
                      <a16:colId xmlns:a16="http://schemas.microsoft.com/office/drawing/2014/main" val="3482841580"/>
                    </a:ext>
                  </a:extLst>
                </a:gridCol>
              </a:tblGrid>
              <a:tr h="133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00" b="0" dirty="0">
                        <a:solidFill>
                          <a:schemeClr val="tx1"/>
                        </a:solidFill>
                        <a:latin typeface="Metropolis Light" panose="00000400000000000000" pitchFamily="2" charset="0"/>
                      </a:endParaRP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00" b="0" dirty="0">
                        <a:solidFill>
                          <a:schemeClr val="tx1"/>
                        </a:solidFill>
                        <a:latin typeface="Metropolis Light" panose="00000400000000000000" pitchFamily="2" charset="0"/>
                      </a:endParaRP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60574532"/>
                  </a:ext>
                </a:extLst>
              </a:tr>
              <a:tr h="7336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b="0" dirty="0">
                          <a:solidFill>
                            <a:schemeClr val="tx1"/>
                          </a:solidFill>
                          <a:latin typeface="Metropolis" panose="00000800000000000000" pitchFamily="2" charset="0"/>
                        </a:rPr>
                        <a:t>01 Natuurlijke risico’s</a:t>
                      </a: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Geologisch (bijv. aardbeving, modderstroom, natuurbrand)</a:t>
                      </a:r>
                    </a:p>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Meteorologisch (bijv. overstroming, droogte, hittegolf) </a:t>
                      </a: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62057928"/>
                  </a:ext>
                </a:extLst>
              </a:tr>
              <a:tr h="1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00" b="0" dirty="0">
                        <a:solidFill>
                          <a:schemeClr val="tx1"/>
                        </a:solidFill>
                        <a:latin typeface="Metropolis" panose="00000800000000000000" pitchFamily="2" charset="0"/>
                      </a:endParaRP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400" b="0" dirty="0">
                        <a:solidFill>
                          <a:schemeClr val="tx1"/>
                        </a:solidFill>
                        <a:latin typeface="Metropolis Light" panose="00000400000000000000" pitchFamily="2" charset="0"/>
                      </a:endParaRP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1765513"/>
                  </a:ext>
                </a:extLst>
              </a:tr>
              <a:tr h="7336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b="0" dirty="0">
                          <a:solidFill>
                            <a:schemeClr val="tx1"/>
                          </a:solidFill>
                          <a:latin typeface="Metropolis" panose="00000800000000000000" pitchFamily="2" charset="0"/>
                        </a:rPr>
                        <a:t>02 Sanitaire risico’s</a:t>
                      </a: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Epidemie</a:t>
                      </a:r>
                    </a:p>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err="1">
                          <a:solidFill>
                            <a:schemeClr val="tx1"/>
                          </a:solidFill>
                          <a:effectLst/>
                          <a:latin typeface="Metropolis Light" panose="00000400000000000000" pitchFamily="2" charset="0"/>
                        </a:rPr>
                        <a:t>Epizoötie</a:t>
                      </a:r>
                      <a:r>
                        <a:rPr lang="nl-BE" sz="1200" b="0" kern="1200" dirty="0">
                          <a:solidFill>
                            <a:schemeClr val="tx1"/>
                          </a:solidFill>
                          <a:effectLst/>
                          <a:latin typeface="Metropolis Light" panose="00000400000000000000" pitchFamily="2" charset="0"/>
                        </a:rPr>
                        <a:t> </a:t>
                      </a:r>
                    </a:p>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Contaminatie (water, voeding)</a:t>
                      </a:r>
                    </a:p>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Invasieve exoten</a:t>
                      </a: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940360194"/>
                  </a:ext>
                </a:extLst>
              </a:tr>
              <a:tr h="1921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00" b="0" dirty="0">
                        <a:solidFill>
                          <a:schemeClr val="tx1"/>
                        </a:solidFill>
                        <a:latin typeface="Metropolis" panose="00000800000000000000" pitchFamily="2" charset="0"/>
                      </a:endParaRP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500" b="0" i="0" u="none" strike="noStrike" kern="1200" cap="none" spc="0" normalizeH="0" baseline="0" noProof="0" dirty="0">
                        <a:ln>
                          <a:noFill/>
                        </a:ln>
                        <a:solidFill>
                          <a:srgbClr val="383838"/>
                        </a:solidFill>
                        <a:effectLst/>
                        <a:uLnTx/>
                        <a:uFillTx/>
                        <a:latin typeface="Metropolis Light" panose="00000400000000000000" pitchFamily="2" charset="0"/>
                        <a:ea typeface="+mn-ea"/>
                        <a:cs typeface="+mn-cs"/>
                      </a:endParaRP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11786"/>
                  </a:ext>
                </a:extLst>
              </a:tr>
              <a:tr h="5240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b="0" dirty="0">
                          <a:latin typeface="Metropolis" panose="00000800000000000000" pitchFamily="2" charset="0"/>
                        </a:rPr>
                        <a:t>03 Technologische risico’s</a:t>
                      </a:r>
                      <a:endParaRPr lang="nl-BE" sz="1400" b="0" dirty="0">
                        <a:solidFill>
                          <a:schemeClr val="tx1"/>
                        </a:solidFill>
                        <a:latin typeface="Metropolis" panose="00000800000000000000" pitchFamily="2" charset="0"/>
                      </a:endParaRP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Transportongevallen (bijv. spoorweg, luchtvaart, scheepvaart) </a:t>
                      </a:r>
                    </a:p>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Falen van infrastructuur  (bijv. bruggen, telecom)</a:t>
                      </a:r>
                    </a:p>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CBRN (chemisch, biologisch, radiologisch/nucleair) </a:t>
                      </a: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196906984"/>
                  </a:ext>
                </a:extLst>
              </a:tr>
              <a:tr h="1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00" b="0" dirty="0">
                        <a:solidFill>
                          <a:schemeClr val="tx1"/>
                        </a:solidFill>
                        <a:latin typeface="Metropolis" panose="00000800000000000000" pitchFamily="2" charset="0"/>
                      </a:endParaRP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endParaRPr lang="nl-BE" sz="400" b="0" kern="1200" dirty="0">
                        <a:solidFill>
                          <a:schemeClr val="tx1"/>
                        </a:solidFill>
                        <a:effectLst/>
                        <a:latin typeface="Metropolis Light" panose="00000400000000000000" pitchFamily="2" charset="0"/>
                      </a:endParaRP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8750307"/>
                  </a:ext>
                </a:extLst>
              </a:tr>
              <a:tr h="943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400" b="0" dirty="0">
                          <a:solidFill>
                            <a:schemeClr val="tx1"/>
                          </a:solidFill>
                          <a:latin typeface="Metropolis" panose="00000800000000000000" pitchFamily="2" charset="0"/>
                        </a:rPr>
                        <a:t>04 Man-made risico’s </a:t>
                      </a: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Terrorisme</a:t>
                      </a:r>
                    </a:p>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Openbare orde (bijv. betogingen, rellen, plundering)</a:t>
                      </a:r>
                    </a:p>
                    <a:p>
                      <a:pPr marL="285750" marR="0" lvl="0" indent="-285750" algn="l" defTabSz="914400" rtl="0" eaLnBrk="1" fontAlgn="auto" latinLnBrk="0" hangingPunct="1">
                        <a:lnSpc>
                          <a:spcPct val="100000"/>
                        </a:lnSpc>
                        <a:spcBef>
                          <a:spcPts val="0"/>
                        </a:spcBef>
                        <a:spcAft>
                          <a:spcPts val="0"/>
                        </a:spcAft>
                        <a:buClrTx/>
                        <a:buSzTx/>
                        <a:buFont typeface="Metropolis Light" panose="00000400000000000000" pitchFamily="2" charset="0"/>
                        <a:buChar char="&gt;"/>
                        <a:tabLst/>
                        <a:defRPr/>
                      </a:pPr>
                      <a:r>
                        <a:rPr lang="nl-BE" sz="1200" b="0" kern="1200" dirty="0">
                          <a:solidFill>
                            <a:schemeClr val="tx1"/>
                          </a:solidFill>
                          <a:effectLst/>
                          <a:latin typeface="Metropolis Light" panose="00000400000000000000" pitchFamily="2" charset="0"/>
                        </a:rPr>
                        <a:t>Cybercrime </a:t>
                      </a: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65651120"/>
                  </a:ext>
                </a:extLst>
              </a:tr>
              <a:tr h="1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00" b="0" dirty="0">
                        <a:solidFill>
                          <a:schemeClr val="tx1"/>
                        </a:solidFill>
                        <a:latin typeface="Metropolis Light" panose="00000400000000000000" pitchFamily="2" charset="0"/>
                      </a:endParaRP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400" b="0" i="0" u="none" strike="noStrike" kern="1200" cap="none" spc="0" normalizeH="0" baseline="0" noProof="0" dirty="0">
                        <a:ln>
                          <a:noFill/>
                        </a:ln>
                        <a:solidFill>
                          <a:srgbClr val="383838"/>
                        </a:solidFill>
                        <a:effectLst/>
                        <a:uLnTx/>
                        <a:uFillTx/>
                        <a:latin typeface="Metropolis Light" panose="00000400000000000000" pitchFamily="2" charset="0"/>
                        <a:ea typeface="+mn-ea"/>
                        <a:cs typeface="+mn-cs"/>
                      </a:endParaRP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56859981"/>
                  </a:ext>
                </a:extLst>
              </a:tr>
              <a:tr h="17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00" b="0" dirty="0">
                        <a:solidFill>
                          <a:schemeClr val="tx1"/>
                        </a:solidFill>
                        <a:latin typeface="Metropolis Light" panose="00000400000000000000" pitchFamily="2" charset="0"/>
                      </a:endParaRP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400" b="0" i="0" u="none" strike="noStrike" kern="1200" cap="none" spc="0" normalizeH="0" baseline="0" noProof="0" dirty="0">
                        <a:ln>
                          <a:noFill/>
                        </a:ln>
                        <a:solidFill>
                          <a:srgbClr val="383838"/>
                        </a:solidFill>
                        <a:effectLst/>
                        <a:uLnTx/>
                        <a:uFillTx/>
                        <a:latin typeface="Metropolis Light" panose="00000400000000000000" pitchFamily="2" charset="0"/>
                        <a:ea typeface="+mn-ea"/>
                        <a:cs typeface="+mn-cs"/>
                      </a:endParaRP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758983"/>
                  </a:ext>
                </a:extLst>
              </a:tr>
              <a:tr h="133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00" b="0" dirty="0">
                        <a:solidFill>
                          <a:schemeClr val="tx1"/>
                        </a:solidFill>
                        <a:latin typeface="Metropolis Light" panose="00000400000000000000" pitchFamily="2" charset="0"/>
                      </a:endParaRPr>
                    </a:p>
                  </a:txBody>
                  <a:tcPr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00" b="0" i="0" u="none" strike="noStrike" kern="1200" cap="none" spc="0" normalizeH="0" baseline="0" noProof="0" dirty="0">
                        <a:ln>
                          <a:noFill/>
                        </a:ln>
                        <a:solidFill>
                          <a:srgbClr val="383838"/>
                        </a:solidFill>
                        <a:effectLst/>
                        <a:uLnTx/>
                        <a:uFillTx/>
                        <a:latin typeface="Metropolis Light" panose="00000400000000000000" pitchFamily="2" charset="0"/>
                        <a:ea typeface="+mn-ea"/>
                        <a:cs typeface="+mn-cs"/>
                      </a:endParaRPr>
                    </a:p>
                  </a:txBody>
                  <a:tcPr marL="180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900534"/>
                  </a:ext>
                </a:extLst>
              </a:tr>
            </a:tbl>
          </a:graphicData>
        </a:graphic>
      </p:graphicFrame>
    </p:spTree>
    <p:extLst>
      <p:ext uri="{BB962C8B-B14F-4D97-AF65-F5344CB8AC3E}">
        <p14:creationId xmlns:p14="http://schemas.microsoft.com/office/powerpoint/2010/main" val="2610757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Tijdelijke aanduiding voor inhoud 8">
            <a:extLst>
              <a:ext uri="{FF2B5EF4-FFF2-40B4-BE49-F238E27FC236}">
                <a16:creationId xmlns:a16="http://schemas.microsoft.com/office/drawing/2014/main" id="{27B6F26A-C9C3-4E3F-B480-AF537BAB0177}"/>
              </a:ext>
            </a:extLst>
          </p:cNvPr>
          <p:cNvPicPr>
            <a:picLocks noGrp="1" noChangeAspect="1"/>
          </p:cNvPicPr>
          <p:nvPr>
            <p:ph idx="1"/>
          </p:nvPr>
        </p:nvPicPr>
        <p:blipFill rotWithShape="1">
          <a:blip r:embed="rId3"/>
          <a:srcRect l="15028" t="19651" r="25827" b="15526"/>
          <a:stretch/>
        </p:blipFill>
        <p:spPr>
          <a:xfrm>
            <a:off x="3160626" y="873079"/>
            <a:ext cx="4890519" cy="5489757"/>
          </a:xfrm>
        </p:spPr>
      </p:pic>
      <p:sp>
        <p:nvSpPr>
          <p:cNvPr id="2" name="Titel 1">
            <a:extLst>
              <a:ext uri="{FF2B5EF4-FFF2-40B4-BE49-F238E27FC236}">
                <a16:creationId xmlns:a16="http://schemas.microsoft.com/office/drawing/2014/main" id="{34B08196-ECBA-4CFD-9D43-E73116862341}"/>
              </a:ext>
            </a:extLst>
          </p:cNvPr>
          <p:cNvSpPr>
            <a:spLocks noGrp="1"/>
          </p:cNvSpPr>
          <p:nvPr>
            <p:ph type="title"/>
          </p:nvPr>
        </p:nvSpPr>
        <p:spPr>
          <a:xfrm>
            <a:off x="1035096" y="1007566"/>
            <a:ext cx="5208254" cy="518973"/>
          </a:xfrm>
        </p:spPr>
        <p:txBody>
          <a:bodyPr/>
          <a:lstStyle/>
          <a:p>
            <a:r>
              <a:rPr lang="nl-BE" dirty="0"/>
              <a:t>Risico’s analyseren en beoordelen</a:t>
            </a:r>
          </a:p>
        </p:txBody>
      </p:sp>
      <p:sp>
        <p:nvSpPr>
          <p:cNvPr id="5" name="Tijdelijke aanduiding voor dianummer 4">
            <a:extLst>
              <a:ext uri="{FF2B5EF4-FFF2-40B4-BE49-F238E27FC236}">
                <a16:creationId xmlns:a16="http://schemas.microsoft.com/office/drawing/2014/main" id="{D4ACD113-A100-46E0-8F4B-1D6F5E1C2E51}"/>
              </a:ext>
            </a:extLst>
          </p:cNvPr>
          <p:cNvSpPr>
            <a:spLocks noGrp="1"/>
          </p:cNvSpPr>
          <p:nvPr>
            <p:ph type="sldNum" sz="quarter" idx="12"/>
          </p:nvPr>
        </p:nvSpPr>
        <p:spPr/>
        <p:txBody>
          <a:bodyPr/>
          <a:lstStyle/>
          <a:p>
            <a:fld id="{330FA06F-6210-4F65-9FD7-F3DB4BB399B2}" type="slidenum">
              <a:rPr lang="nl-BE" smtClean="0"/>
              <a:pPr/>
              <a:t>14</a:t>
            </a:fld>
            <a:endParaRPr lang="nl-BE" dirty="0"/>
          </a:p>
        </p:txBody>
      </p:sp>
      <p:pic>
        <p:nvPicPr>
          <p:cNvPr id="10" name="Afbeelding 9">
            <a:extLst>
              <a:ext uri="{FF2B5EF4-FFF2-40B4-BE49-F238E27FC236}">
                <a16:creationId xmlns:a16="http://schemas.microsoft.com/office/drawing/2014/main" id="{C034323E-95E8-4E6A-9131-D9298B1A9548}"/>
              </a:ext>
            </a:extLst>
          </p:cNvPr>
          <p:cNvPicPr>
            <a:picLocks noChangeAspect="1"/>
          </p:cNvPicPr>
          <p:nvPr/>
        </p:nvPicPr>
        <p:blipFill>
          <a:blip r:embed="rId4"/>
          <a:stretch>
            <a:fillRect/>
          </a:stretch>
        </p:blipFill>
        <p:spPr>
          <a:xfrm>
            <a:off x="3955585" y="2295735"/>
            <a:ext cx="1119998" cy="675861"/>
          </a:xfrm>
          <a:prstGeom prst="rect">
            <a:avLst/>
          </a:prstGeom>
        </p:spPr>
      </p:pic>
      <p:cxnSp>
        <p:nvCxnSpPr>
          <p:cNvPr id="11" name="Rechte verbindingslijn 10">
            <a:extLst>
              <a:ext uri="{FF2B5EF4-FFF2-40B4-BE49-F238E27FC236}">
                <a16:creationId xmlns:a16="http://schemas.microsoft.com/office/drawing/2014/main" id="{C548B6C0-9EB6-4EA4-9D9D-999786E87132}"/>
              </a:ext>
            </a:extLst>
          </p:cNvPr>
          <p:cNvCxnSpPr>
            <a:cxnSpLocks/>
          </p:cNvCxnSpPr>
          <p:nvPr/>
        </p:nvCxnSpPr>
        <p:spPr>
          <a:xfrm>
            <a:off x="5075583" y="2544417"/>
            <a:ext cx="3101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kstvak 11">
            <a:extLst>
              <a:ext uri="{FF2B5EF4-FFF2-40B4-BE49-F238E27FC236}">
                <a16:creationId xmlns:a16="http://schemas.microsoft.com/office/drawing/2014/main" id="{624A70E5-3DC5-4B53-923A-81B68C5A0E63}"/>
              </a:ext>
            </a:extLst>
          </p:cNvPr>
          <p:cNvSpPr txBox="1"/>
          <p:nvPr/>
        </p:nvSpPr>
        <p:spPr>
          <a:xfrm>
            <a:off x="8258452" y="2392665"/>
            <a:ext cx="1308371" cy="276999"/>
          </a:xfrm>
          <a:prstGeom prst="rect">
            <a:avLst/>
          </a:prstGeom>
          <a:noFill/>
        </p:spPr>
        <p:txBody>
          <a:bodyPr wrap="none" rtlCol="0">
            <a:spAutoFit/>
          </a:bodyPr>
          <a:lstStyle/>
          <a:p>
            <a:r>
              <a:rPr lang="en-GB" sz="1200" err="1">
                <a:latin typeface="Arial" panose="020B0604020202020204" pitchFamily="34" charset="0"/>
                <a:cs typeface="Arial" panose="020B0604020202020204" pitchFamily="34" charset="0"/>
              </a:rPr>
              <a:t>verkeersongeval</a:t>
            </a:r>
            <a:endParaRPr lang="en-GB" sz="1200">
              <a:latin typeface="Arial" panose="020B0604020202020204" pitchFamily="34" charset="0"/>
              <a:cs typeface="Arial" panose="020B0604020202020204" pitchFamily="34" charset="0"/>
            </a:endParaRPr>
          </a:p>
        </p:txBody>
      </p:sp>
      <p:sp>
        <p:nvSpPr>
          <p:cNvPr id="15" name="Tekstvak 14">
            <a:extLst>
              <a:ext uri="{FF2B5EF4-FFF2-40B4-BE49-F238E27FC236}">
                <a16:creationId xmlns:a16="http://schemas.microsoft.com/office/drawing/2014/main" id="{B80445C6-86C7-4E61-82C3-4F43739534DC}"/>
              </a:ext>
            </a:extLst>
          </p:cNvPr>
          <p:cNvSpPr txBox="1"/>
          <p:nvPr/>
        </p:nvSpPr>
        <p:spPr>
          <a:xfrm>
            <a:off x="8258452" y="4844318"/>
            <a:ext cx="1223412" cy="276999"/>
          </a:xfrm>
          <a:prstGeom prst="rect">
            <a:avLst/>
          </a:prstGeom>
          <a:noFill/>
        </p:spPr>
        <p:txBody>
          <a:bodyPr wrap="none" rtlCol="0">
            <a:spAutoFit/>
          </a:bodyPr>
          <a:lstStyle/>
          <a:p>
            <a:r>
              <a:rPr lang="en-GB" sz="1200" dirty="0" err="1">
                <a:latin typeface="Arial" panose="020B0604020202020204" pitchFamily="34" charset="0"/>
                <a:cs typeface="Arial" panose="020B0604020202020204" pitchFamily="34" charset="0"/>
              </a:rPr>
              <a:t>nucleaire</a:t>
            </a:r>
            <a:r>
              <a:rPr lang="en-GB" sz="1200" dirty="0">
                <a:latin typeface="Arial" panose="020B0604020202020204" pitchFamily="34" charset="0"/>
                <a:cs typeface="Arial" panose="020B0604020202020204" pitchFamily="34" charset="0"/>
              </a:rPr>
              <a:t> ramp</a:t>
            </a:r>
          </a:p>
        </p:txBody>
      </p:sp>
      <p:cxnSp>
        <p:nvCxnSpPr>
          <p:cNvPr id="16" name="Rechte verbindingslijn 15">
            <a:extLst>
              <a:ext uri="{FF2B5EF4-FFF2-40B4-BE49-F238E27FC236}">
                <a16:creationId xmlns:a16="http://schemas.microsoft.com/office/drawing/2014/main" id="{C419A850-ABA9-477E-ABE4-A90165C654B3}"/>
              </a:ext>
            </a:extLst>
          </p:cNvPr>
          <p:cNvCxnSpPr>
            <a:cxnSpLocks/>
          </p:cNvCxnSpPr>
          <p:nvPr/>
        </p:nvCxnSpPr>
        <p:spPr>
          <a:xfrm>
            <a:off x="7211028" y="5025594"/>
            <a:ext cx="9655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Afbeelding 16">
            <a:extLst>
              <a:ext uri="{FF2B5EF4-FFF2-40B4-BE49-F238E27FC236}">
                <a16:creationId xmlns:a16="http://schemas.microsoft.com/office/drawing/2014/main" id="{17F6BCBB-4FBD-4A78-8EDE-256325BAF7A3}"/>
              </a:ext>
            </a:extLst>
          </p:cNvPr>
          <p:cNvPicPr>
            <a:picLocks noChangeAspect="1"/>
          </p:cNvPicPr>
          <p:nvPr/>
        </p:nvPicPr>
        <p:blipFill>
          <a:blip r:embed="rId5"/>
          <a:stretch>
            <a:fillRect/>
          </a:stretch>
        </p:blipFill>
        <p:spPr>
          <a:xfrm>
            <a:off x="6236427" y="4510450"/>
            <a:ext cx="1128864" cy="871885"/>
          </a:xfrm>
          <a:prstGeom prst="rect">
            <a:avLst/>
          </a:prstGeom>
        </p:spPr>
      </p:pic>
    </p:spTree>
    <p:extLst>
      <p:ext uri="{BB962C8B-B14F-4D97-AF65-F5344CB8AC3E}">
        <p14:creationId xmlns:p14="http://schemas.microsoft.com/office/powerpoint/2010/main" val="318220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C57A6-FFA4-2AC4-E8BF-F8DC8530F508}"/>
            </a:ext>
          </a:extLst>
        </p:cNvPr>
        <p:cNvGrpSpPr/>
        <p:nvPr/>
      </p:nvGrpSpPr>
      <p:grpSpPr>
        <a:xfrm>
          <a:off x="0" y="0"/>
          <a:ext cx="0" cy="0"/>
          <a:chOff x="0" y="0"/>
          <a:chExt cx="0" cy="0"/>
        </a:xfrm>
      </p:grpSpPr>
      <p:sp>
        <p:nvSpPr>
          <p:cNvPr id="12" name="Driehoek 9">
            <a:hlinkClick r:id="" action="ppaction://noaction"/>
            <a:extLst>
              <a:ext uri="{FF2B5EF4-FFF2-40B4-BE49-F238E27FC236}">
                <a16:creationId xmlns:a16="http://schemas.microsoft.com/office/drawing/2014/main" id="{A294B4BD-6920-9BB8-0526-4C7B83771B22}"/>
              </a:ext>
            </a:extLst>
          </p:cNvPr>
          <p:cNvSpPr>
            <a:spLocks/>
          </p:cNvSpPr>
          <p:nvPr/>
        </p:nvSpPr>
        <p:spPr>
          <a:xfrm rot="10800000">
            <a:off x="3405102" y="381410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sp>
        <p:nvSpPr>
          <p:cNvPr id="13" name="Driehoek 6">
            <a:hlinkClick r:id="" action="ppaction://noaction"/>
            <a:extLst>
              <a:ext uri="{FF2B5EF4-FFF2-40B4-BE49-F238E27FC236}">
                <a16:creationId xmlns:a16="http://schemas.microsoft.com/office/drawing/2014/main" id="{DC5DF2ED-89EC-4E22-3645-E7AA8B5A752B}"/>
              </a:ext>
            </a:extLst>
          </p:cNvPr>
          <p:cNvSpPr>
            <a:spLocks/>
          </p:cNvSpPr>
          <p:nvPr/>
        </p:nvSpPr>
        <p:spPr>
          <a:xfrm>
            <a:off x="4689329" y="383006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5" name="Driehoek 4">
            <a:hlinkClick r:id="" action="ppaction://noaction"/>
            <a:extLst>
              <a:ext uri="{FF2B5EF4-FFF2-40B4-BE49-F238E27FC236}">
                <a16:creationId xmlns:a16="http://schemas.microsoft.com/office/drawing/2014/main" id="{C68ED79A-9C99-ADB6-AFB5-F78F61A3C9F7}"/>
              </a:ext>
            </a:extLst>
          </p:cNvPr>
          <p:cNvSpPr>
            <a:spLocks/>
          </p:cNvSpPr>
          <p:nvPr/>
        </p:nvSpPr>
        <p:spPr>
          <a:xfrm rot="10800000">
            <a:off x="5973556" y="383006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Driehoek 7">
            <a:hlinkClick r:id="" action="ppaction://noaction"/>
            <a:extLst>
              <a:ext uri="{FF2B5EF4-FFF2-40B4-BE49-F238E27FC236}">
                <a16:creationId xmlns:a16="http://schemas.microsoft.com/office/drawing/2014/main" id="{976ED297-E48E-A376-B4B0-AC8F425AF803}"/>
              </a:ext>
            </a:extLst>
          </p:cNvPr>
          <p:cNvSpPr>
            <a:spLocks/>
          </p:cNvSpPr>
          <p:nvPr/>
        </p:nvSpPr>
        <p:spPr>
          <a:xfrm>
            <a:off x="5979206" y="170645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7" name="Driehoek 10">
            <a:hlinkClick r:id="rId2" action="ppaction://hlinksldjump"/>
            <a:extLst>
              <a:ext uri="{FF2B5EF4-FFF2-40B4-BE49-F238E27FC236}">
                <a16:creationId xmlns:a16="http://schemas.microsoft.com/office/drawing/2014/main" id="{0974244F-D83D-15CA-E68A-7BDC81AAEC83}"/>
              </a:ext>
            </a:extLst>
          </p:cNvPr>
          <p:cNvSpPr>
            <a:spLocks/>
          </p:cNvSpPr>
          <p:nvPr/>
        </p:nvSpPr>
        <p:spPr>
          <a:xfrm>
            <a:off x="8471506"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14" name="Driehoek 8">
            <a:hlinkClick r:id="" action="ppaction://noaction"/>
            <a:extLst>
              <a:ext uri="{FF2B5EF4-FFF2-40B4-BE49-F238E27FC236}">
                <a16:creationId xmlns:a16="http://schemas.microsoft.com/office/drawing/2014/main" id="{A1125891-4C77-0561-E857-EABDBBAF1751}"/>
              </a:ext>
            </a:extLst>
          </p:cNvPr>
          <p:cNvSpPr>
            <a:spLocks/>
          </p:cNvSpPr>
          <p:nvPr/>
        </p:nvSpPr>
        <p:spPr>
          <a:xfrm rot="10800000">
            <a:off x="4692153"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dirty="0" err="1">
                <a:solidFill>
                  <a:schemeClr val="tx1"/>
                </a:solidFill>
              </a:rPr>
              <a:t>Risic</a:t>
            </a:r>
            <a:endParaRPr lang="en-GB" dirty="0">
              <a:solidFill>
                <a:schemeClr val="tx1"/>
              </a:solidFill>
            </a:endParaRPr>
          </a:p>
        </p:txBody>
      </p:sp>
      <p:sp>
        <p:nvSpPr>
          <p:cNvPr id="6" name="Tekstvak 5">
            <a:extLst>
              <a:ext uri="{FF2B5EF4-FFF2-40B4-BE49-F238E27FC236}">
                <a16:creationId xmlns:a16="http://schemas.microsoft.com/office/drawing/2014/main" id="{6E9D6EB3-D778-AC84-230B-07CFA441C8AF}"/>
              </a:ext>
            </a:extLst>
          </p:cNvPr>
          <p:cNvSpPr txBox="1">
            <a:spLocks/>
          </p:cNvSpPr>
          <p:nvPr/>
        </p:nvSpPr>
        <p:spPr>
          <a:xfrm>
            <a:off x="3925102" y="4030102"/>
            <a:ext cx="1280607"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EVALUEREN</a:t>
            </a:r>
          </a:p>
        </p:txBody>
      </p:sp>
      <p:sp>
        <p:nvSpPr>
          <p:cNvPr id="7" name="Tekstvak 6">
            <a:extLst>
              <a:ext uri="{FF2B5EF4-FFF2-40B4-BE49-F238E27FC236}">
                <a16:creationId xmlns:a16="http://schemas.microsoft.com/office/drawing/2014/main" id="{691D2138-B279-03CC-071A-1D553491773D}"/>
              </a:ext>
            </a:extLst>
          </p:cNvPr>
          <p:cNvSpPr txBox="1">
            <a:spLocks/>
          </p:cNvSpPr>
          <p:nvPr/>
        </p:nvSpPr>
        <p:spPr>
          <a:xfrm>
            <a:off x="5071635" y="1850794"/>
            <a:ext cx="1561645"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RISICO’S</a:t>
            </a:r>
          </a:p>
          <a:p>
            <a:pPr algn="ctr"/>
            <a:r>
              <a:rPr lang="en-GB" sz="1400" b="1">
                <a:solidFill>
                  <a:srgbClr val="002060"/>
                </a:solidFill>
                <a:latin typeface="Arial" panose="020B0604020202020204" pitchFamily="34" charset="0"/>
                <a:cs typeface="Arial" panose="020B0604020202020204" pitchFamily="34" charset="0"/>
              </a:rPr>
              <a:t>IDENTIFICEREN</a:t>
            </a:r>
          </a:p>
        </p:txBody>
      </p:sp>
      <p:sp>
        <p:nvSpPr>
          <p:cNvPr id="8" name="Tekstvak 7">
            <a:extLst>
              <a:ext uri="{FF2B5EF4-FFF2-40B4-BE49-F238E27FC236}">
                <a16:creationId xmlns:a16="http://schemas.microsoft.com/office/drawing/2014/main" id="{2289FED4-E145-E4D2-3EEA-5DF90630BDC9}"/>
              </a:ext>
            </a:extLst>
          </p:cNvPr>
          <p:cNvSpPr txBox="1">
            <a:spLocks/>
          </p:cNvSpPr>
          <p:nvPr/>
        </p:nvSpPr>
        <p:spPr>
          <a:xfrm>
            <a:off x="5082437" y="5170480"/>
            <a:ext cx="1534394"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CRISISBEHEER &amp; HERSTEL</a:t>
            </a:r>
          </a:p>
        </p:txBody>
      </p:sp>
      <p:sp>
        <p:nvSpPr>
          <p:cNvPr id="9" name="Tekstvak 8">
            <a:extLst>
              <a:ext uri="{FF2B5EF4-FFF2-40B4-BE49-F238E27FC236}">
                <a16:creationId xmlns:a16="http://schemas.microsoft.com/office/drawing/2014/main" id="{606B5E2E-C7F9-8D38-FBC6-541B5BF8FFF3}"/>
              </a:ext>
            </a:extLst>
          </p:cNvPr>
          <p:cNvSpPr txBox="1">
            <a:spLocks/>
          </p:cNvSpPr>
          <p:nvPr/>
        </p:nvSpPr>
        <p:spPr>
          <a:xfrm>
            <a:off x="6447614" y="4030102"/>
            <a:ext cx="1372492"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OEFENINGEN</a:t>
            </a:r>
          </a:p>
        </p:txBody>
      </p:sp>
      <p:sp>
        <p:nvSpPr>
          <p:cNvPr id="10" name="Tekstvak 9">
            <a:extLst>
              <a:ext uri="{FF2B5EF4-FFF2-40B4-BE49-F238E27FC236}">
                <a16:creationId xmlns:a16="http://schemas.microsoft.com/office/drawing/2014/main" id="{7916985B-9C04-E239-AD5A-18B3EAB90FED}"/>
              </a:ext>
            </a:extLst>
          </p:cNvPr>
          <p:cNvSpPr txBox="1">
            <a:spLocks/>
          </p:cNvSpPr>
          <p:nvPr/>
        </p:nvSpPr>
        <p:spPr>
          <a:xfrm>
            <a:off x="6343459" y="3203662"/>
            <a:ext cx="159210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NOODPLANNEN</a:t>
            </a:r>
          </a:p>
        </p:txBody>
      </p:sp>
      <p:sp>
        <p:nvSpPr>
          <p:cNvPr id="11" name="Tekstvak 10">
            <a:extLst>
              <a:ext uri="{FF2B5EF4-FFF2-40B4-BE49-F238E27FC236}">
                <a16:creationId xmlns:a16="http://schemas.microsoft.com/office/drawing/2014/main" id="{46C0B8E7-C4E6-4B73-1FFB-AEFB7F227A1E}"/>
              </a:ext>
            </a:extLst>
          </p:cNvPr>
          <p:cNvSpPr txBox="1">
            <a:spLocks/>
          </p:cNvSpPr>
          <p:nvPr/>
        </p:nvSpPr>
        <p:spPr>
          <a:xfrm>
            <a:off x="9072313" y="3203663"/>
            <a:ext cx="1069460"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ACTOREN</a:t>
            </a:r>
          </a:p>
        </p:txBody>
      </p:sp>
      <p:sp>
        <p:nvSpPr>
          <p:cNvPr id="18" name="Driehoek 14">
            <a:hlinkClick r:id="" action="ppaction://noaction"/>
            <a:extLst>
              <a:ext uri="{FF2B5EF4-FFF2-40B4-BE49-F238E27FC236}">
                <a16:creationId xmlns:a16="http://schemas.microsoft.com/office/drawing/2014/main" id="{2E83CEC4-5F7E-0297-AB0A-C2C7CEC1FCCB}"/>
              </a:ext>
            </a:extLst>
          </p:cNvPr>
          <p:cNvSpPr>
            <a:spLocks/>
          </p:cNvSpPr>
          <p:nvPr/>
        </p:nvSpPr>
        <p:spPr>
          <a:xfrm rot="7200000">
            <a:off x="6315080" y="25654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19" name="Driehoek 15">
            <a:hlinkClick r:id="" action="ppaction://noaction"/>
            <a:extLst>
              <a:ext uri="{FF2B5EF4-FFF2-40B4-BE49-F238E27FC236}">
                <a16:creationId xmlns:a16="http://schemas.microsoft.com/office/drawing/2014/main" id="{2421B322-903B-1C22-31BF-BCE5CD04B694}"/>
              </a:ext>
            </a:extLst>
          </p:cNvPr>
          <p:cNvSpPr>
            <a:spLocks/>
          </p:cNvSpPr>
          <p:nvPr/>
        </p:nvSpPr>
        <p:spPr>
          <a:xfrm rot="10800000">
            <a:off x="6886581" y="35941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0" name="Driehoek 16">
            <a:hlinkClick r:id="" action="ppaction://noaction"/>
            <a:extLst>
              <a:ext uri="{FF2B5EF4-FFF2-40B4-BE49-F238E27FC236}">
                <a16:creationId xmlns:a16="http://schemas.microsoft.com/office/drawing/2014/main" id="{A41711AE-EF6B-141C-5F31-FBCF0CD2E00A}"/>
              </a:ext>
            </a:extLst>
          </p:cNvPr>
          <p:cNvSpPr>
            <a:spLocks/>
          </p:cNvSpPr>
          <p:nvPr/>
        </p:nvSpPr>
        <p:spPr>
          <a:xfrm rot="14400000">
            <a:off x="6223309" y="4635488"/>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1" name="Driehoek 17">
            <a:hlinkClick r:id="" action="ppaction://noaction"/>
            <a:extLst>
              <a:ext uri="{FF2B5EF4-FFF2-40B4-BE49-F238E27FC236}">
                <a16:creationId xmlns:a16="http://schemas.microsoft.com/office/drawing/2014/main" id="{B8EB8045-1CCC-C906-2F5C-845183F3D711}"/>
              </a:ext>
            </a:extLst>
          </p:cNvPr>
          <p:cNvSpPr>
            <a:spLocks/>
          </p:cNvSpPr>
          <p:nvPr/>
        </p:nvSpPr>
        <p:spPr>
          <a:xfrm rot="18000000">
            <a:off x="5025404" y="4478134"/>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3" name="Tijdelijke aanduiding voor dianummer 2">
            <a:extLst>
              <a:ext uri="{FF2B5EF4-FFF2-40B4-BE49-F238E27FC236}">
                <a16:creationId xmlns:a16="http://schemas.microsoft.com/office/drawing/2014/main" id="{9AB2C53B-EB82-1B4F-F9B7-7CCCF2FEB532}"/>
              </a:ext>
            </a:extLst>
          </p:cNvPr>
          <p:cNvSpPr>
            <a:spLocks noGrp="1"/>
          </p:cNvSpPr>
          <p:nvPr>
            <p:ph type="sldNum" sz="quarter" idx="12"/>
          </p:nvPr>
        </p:nvSpPr>
        <p:spPr/>
        <p:txBody>
          <a:bodyPr/>
          <a:lstStyle/>
          <a:p>
            <a:fld id="{330FA06F-6210-4F65-9FD7-F3DB4BB399B2}" type="slidenum">
              <a:rPr lang="nl-BE" smtClean="0"/>
              <a:pPr/>
              <a:t>15</a:t>
            </a:fld>
            <a:endParaRPr lang="nl-BE" dirty="0"/>
          </a:p>
        </p:txBody>
      </p:sp>
      <p:sp>
        <p:nvSpPr>
          <p:cNvPr id="22" name="Titel 3">
            <a:extLst>
              <a:ext uri="{FF2B5EF4-FFF2-40B4-BE49-F238E27FC236}">
                <a16:creationId xmlns:a16="http://schemas.microsoft.com/office/drawing/2014/main" id="{02FB2596-0918-9A27-4B6D-FEF712FAE1FC}"/>
              </a:ext>
            </a:extLst>
          </p:cNvPr>
          <p:cNvSpPr>
            <a:spLocks noGrp="1"/>
          </p:cNvSpPr>
          <p:nvPr>
            <p:ph type="title"/>
          </p:nvPr>
        </p:nvSpPr>
        <p:spPr>
          <a:xfrm>
            <a:off x="848668" y="1497460"/>
            <a:ext cx="10503545" cy="636140"/>
          </a:xfrm>
        </p:spPr>
        <p:txBody>
          <a:bodyPr>
            <a:normAutofit fontScale="90000"/>
          </a:bodyPr>
          <a:lstStyle/>
          <a:p>
            <a:r>
              <a:rPr lang="nl-BE" dirty="0"/>
              <a:t>De cyclus</a:t>
            </a:r>
          </a:p>
        </p:txBody>
      </p:sp>
      <p:sp>
        <p:nvSpPr>
          <p:cNvPr id="2" name="Ovaal 1">
            <a:extLst>
              <a:ext uri="{FF2B5EF4-FFF2-40B4-BE49-F238E27FC236}">
                <a16:creationId xmlns:a16="http://schemas.microsoft.com/office/drawing/2014/main" id="{593D7974-01B5-64D0-FBCC-3D708C7648FA}"/>
              </a:ext>
            </a:extLst>
          </p:cNvPr>
          <p:cNvSpPr/>
          <p:nvPr/>
        </p:nvSpPr>
        <p:spPr>
          <a:xfrm>
            <a:off x="6141496" y="2904193"/>
            <a:ext cx="2025445" cy="9295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660076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BE50EF8-60E1-4892-B69C-5AD1B27FB315}"/>
              </a:ext>
            </a:extLst>
          </p:cNvPr>
          <p:cNvSpPr>
            <a:spLocks noGrp="1"/>
          </p:cNvSpPr>
          <p:nvPr>
            <p:ph type="title"/>
          </p:nvPr>
        </p:nvSpPr>
        <p:spPr/>
        <p:txBody>
          <a:bodyPr/>
          <a:lstStyle/>
          <a:p>
            <a:r>
              <a:rPr lang="nl-BE" dirty="0"/>
              <a:t>Noodplannen</a:t>
            </a:r>
          </a:p>
        </p:txBody>
      </p:sp>
      <p:sp>
        <p:nvSpPr>
          <p:cNvPr id="37" name="Zeshoek 36">
            <a:extLst>
              <a:ext uri="{FF2B5EF4-FFF2-40B4-BE49-F238E27FC236}">
                <a16:creationId xmlns:a16="http://schemas.microsoft.com/office/drawing/2014/main" id="{ED052FFD-0CF0-4D36-B0C2-6D9B01DC2733}"/>
              </a:ext>
            </a:extLst>
          </p:cNvPr>
          <p:cNvSpPr/>
          <p:nvPr/>
        </p:nvSpPr>
        <p:spPr>
          <a:xfrm rot="16200000">
            <a:off x="5892118" y="1398120"/>
            <a:ext cx="2956295" cy="2548531"/>
          </a:xfrm>
          <a:prstGeom prst="hexagon">
            <a:avLst/>
          </a:prstGeom>
          <a:solidFill>
            <a:srgbClr val="EC3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kstvak 37">
            <a:extLst>
              <a:ext uri="{FF2B5EF4-FFF2-40B4-BE49-F238E27FC236}">
                <a16:creationId xmlns:a16="http://schemas.microsoft.com/office/drawing/2014/main" id="{6F67E32A-4F71-4D50-A403-BE5946FD2EE1}"/>
              </a:ext>
            </a:extLst>
          </p:cNvPr>
          <p:cNvSpPr txBox="1"/>
          <p:nvPr/>
        </p:nvSpPr>
        <p:spPr>
          <a:xfrm>
            <a:off x="6327252" y="3146604"/>
            <a:ext cx="2215096" cy="307777"/>
          </a:xfrm>
          <a:prstGeom prst="rect">
            <a:avLst/>
          </a:prstGeom>
          <a:noFill/>
        </p:spPr>
        <p:txBody>
          <a:bodyPr wrap="square" rtlCol="0">
            <a:spAutoFit/>
          </a:bodyPr>
          <a:lstStyle/>
          <a:p>
            <a:r>
              <a:rPr lang="en-GB" sz="1400" b="1" dirty="0">
                <a:solidFill>
                  <a:schemeClr val="bg1"/>
                </a:solidFill>
                <a:latin typeface="Arial" panose="020B0604020202020204" pitchFamily="34" charset="0"/>
                <a:cs typeface="Arial" panose="020B0604020202020204" pitchFamily="34" charset="0"/>
              </a:rPr>
              <a:t>ANIP</a:t>
            </a:r>
          </a:p>
        </p:txBody>
      </p:sp>
      <p:sp>
        <p:nvSpPr>
          <p:cNvPr id="39" name="Zeshoek 38">
            <a:extLst>
              <a:ext uri="{FF2B5EF4-FFF2-40B4-BE49-F238E27FC236}">
                <a16:creationId xmlns:a16="http://schemas.microsoft.com/office/drawing/2014/main" id="{2872451F-7BD6-4CB2-B4C5-982DBC2A6EF7}"/>
              </a:ext>
            </a:extLst>
          </p:cNvPr>
          <p:cNvSpPr/>
          <p:nvPr/>
        </p:nvSpPr>
        <p:spPr>
          <a:xfrm rot="16200000">
            <a:off x="8693000" y="1843773"/>
            <a:ext cx="2175062" cy="1875054"/>
          </a:xfrm>
          <a:prstGeom prst="hexagon">
            <a:avLst/>
          </a:prstGeom>
          <a:solidFill>
            <a:srgbClr val="FED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Zeshoek 39">
            <a:extLst>
              <a:ext uri="{FF2B5EF4-FFF2-40B4-BE49-F238E27FC236}">
                <a16:creationId xmlns:a16="http://schemas.microsoft.com/office/drawing/2014/main" id="{1FDF423F-EAF7-4319-B260-2C9B53CA79B8}"/>
              </a:ext>
            </a:extLst>
          </p:cNvPr>
          <p:cNvSpPr/>
          <p:nvPr/>
        </p:nvSpPr>
        <p:spPr>
          <a:xfrm rot="16200000">
            <a:off x="7755473" y="3751170"/>
            <a:ext cx="2175062" cy="187505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kstvak 40">
            <a:extLst>
              <a:ext uri="{FF2B5EF4-FFF2-40B4-BE49-F238E27FC236}">
                <a16:creationId xmlns:a16="http://schemas.microsoft.com/office/drawing/2014/main" id="{9C49DA2C-7784-416D-9258-2996EF471FCF}"/>
              </a:ext>
            </a:extLst>
          </p:cNvPr>
          <p:cNvSpPr txBox="1"/>
          <p:nvPr/>
        </p:nvSpPr>
        <p:spPr>
          <a:xfrm>
            <a:off x="8912407" y="2552442"/>
            <a:ext cx="1736247" cy="738664"/>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MONO-DISCIPLINAIRE PLANNEN</a:t>
            </a:r>
          </a:p>
        </p:txBody>
      </p:sp>
      <p:sp>
        <p:nvSpPr>
          <p:cNvPr id="42" name="Tekstvak 41">
            <a:extLst>
              <a:ext uri="{FF2B5EF4-FFF2-40B4-BE49-F238E27FC236}">
                <a16:creationId xmlns:a16="http://schemas.microsoft.com/office/drawing/2014/main" id="{08B07FAC-4FDC-404E-8E9D-CEF0D895E9A2}"/>
              </a:ext>
            </a:extLst>
          </p:cNvPr>
          <p:cNvSpPr txBox="1"/>
          <p:nvPr/>
        </p:nvSpPr>
        <p:spPr>
          <a:xfrm>
            <a:off x="7974880" y="4890726"/>
            <a:ext cx="1736247" cy="307777"/>
          </a:xfrm>
          <a:prstGeom prst="rect">
            <a:avLst/>
          </a:prstGeom>
          <a:noFill/>
        </p:spPr>
        <p:txBody>
          <a:bodyPr wrap="square" rtlCol="0">
            <a:spAutoFit/>
          </a:bodyPr>
          <a:lstStyle/>
          <a:p>
            <a:pPr algn="ctr"/>
            <a:r>
              <a:rPr lang="en-GB" sz="1400" b="1" dirty="0">
                <a:solidFill>
                  <a:schemeClr val="bg1"/>
                </a:solidFill>
                <a:latin typeface="Arial" panose="020B0604020202020204" pitchFamily="34" charset="0"/>
                <a:cs typeface="Arial" panose="020B0604020202020204" pitchFamily="34" charset="0"/>
              </a:rPr>
              <a:t>BNIP</a:t>
            </a:r>
          </a:p>
        </p:txBody>
      </p:sp>
      <p:sp>
        <p:nvSpPr>
          <p:cNvPr id="43" name="Zeshoek 42">
            <a:extLst>
              <a:ext uri="{FF2B5EF4-FFF2-40B4-BE49-F238E27FC236}">
                <a16:creationId xmlns:a16="http://schemas.microsoft.com/office/drawing/2014/main" id="{D7C8CBFF-4F0F-4756-9A3F-8D1AB919AC94}"/>
              </a:ext>
            </a:extLst>
          </p:cNvPr>
          <p:cNvSpPr/>
          <p:nvPr/>
        </p:nvSpPr>
        <p:spPr>
          <a:xfrm rot="16200000">
            <a:off x="9831361" y="3737280"/>
            <a:ext cx="1302303" cy="1122675"/>
          </a:xfrm>
          <a:prstGeom prst="hexagon">
            <a:avLst/>
          </a:prstGeom>
          <a:solidFill>
            <a:srgbClr val="3998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kstvak 43">
            <a:extLst>
              <a:ext uri="{FF2B5EF4-FFF2-40B4-BE49-F238E27FC236}">
                <a16:creationId xmlns:a16="http://schemas.microsoft.com/office/drawing/2014/main" id="{94110DE6-2DE2-44EA-80EC-730DC0803B43}"/>
              </a:ext>
            </a:extLst>
          </p:cNvPr>
          <p:cNvSpPr txBox="1"/>
          <p:nvPr/>
        </p:nvSpPr>
        <p:spPr>
          <a:xfrm>
            <a:off x="9890325" y="4204285"/>
            <a:ext cx="1399200" cy="492443"/>
          </a:xfrm>
          <a:prstGeom prst="rect">
            <a:avLst/>
          </a:prstGeom>
          <a:noFill/>
        </p:spPr>
        <p:txBody>
          <a:bodyPr wrap="square" rtlCol="0">
            <a:spAutoFit/>
          </a:bodyPr>
          <a:lstStyle/>
          <a:p>
            <a:r>
              <a:rPr lang="en-GB" sz="1300" b="1" dirty="0">
                <a:solidFill>
                  <a:schemeClr val="bg1"/>
                </a:solidFill>
                <a:latin typeface="Arial" panose="020B0604020202020204" pitchFamily="34" charset="0"/>
                <a:cs typeface="Arial" panose="020B0604020202020204" pitchFamily="34" charset="0"/>
              </a:rPr>
              <a:t>INTERN NOODPLAN</a:t>
            </a:r>
          </a:p>
        </p:txBody>
      </p:sp>
      <p:sp>
        <p:nvSpPr>
          <p:cNvPr id="52" name="Tijdelijke aanduiding voor inhoud 2">
            <a:extLst>
              <a:ext uri="{FF2B5EF4-FFF2-40B4-BE49-F238E27FC236}">
                <a16:creationId xmlns:a16="http://schemas.microsoft.com/office/drawing/2014/main" id="{C68E014A-225C-4B41-B542-5EB34EEF4494}"/>
              </a:ext>
            </a:extLst>
          </p:cNvPr>
          <p:cNvSpPr>
            <a:spLocks noGrp="1"/>
          </p:cNvSpPr>
          <p:nvPr>
            <p:ph sz="half" idx="13"/>
          </p:nvPr>
        </p:nvSpPr>
        <p:spPr>
          <a:xfrm>
            <a:off x="1924592" y="2785937"/>
            <a:ext cx="4476208" cy="3090988"/>
          </a:xfrm>
        </p:spPr>
        <p:txBody>
          <a:bodyPr/>
          <a:lstStyle/>
          <a:p>
            <a:pPr>
              <a:buFont typeface="Arial" panose="020B0604020202020204" pitchFamily="34" charset="0"/>
              <a:buChar char="•"/>
            </a:pPr>
            <a:r>
              <a:rPr lang="nl-BE" dirty="0"/>
              <a:t>Algemeen nood- en interventieplan </a:t>
            </a:r>
          </a:p>
          <a:p>
            <a:pPr marL="742950" lvl="1" indent="-285750">
              <a:buFont typeface="Arial" panose="020B0604020202020204" pitchFamily="34" charset="0"/>
              <a:buChar char="•"/>
            </a:pPr>
            <a:r>
              <a:rPr lang="nl-BE" sz="1600" dirty="0"/>
              <a:t>Provincie</a:t>
            </a:r>
          </a:p>
          <a:p>
            <a:pPr marL="742950" lvl="1" indent="-285750">
              <a:buFont typeface="Arial" panose="020B0604020202020204" pitchFamily="34" charset="0"/>
              <a:buChar char="•"/>
            </a:pPr>
            <a:r>
              <a:rPr lang="nl-BE" sz="1600" dirty="0"/>
              <a:t>Gemeente</a:t>
            </a:r>
          </a:p>
          <a:p>
            <a:pPr>
              <a:buFont typeface="Arial" panose="020B0604020202020204" pitchFamily="34" charset="0"/>
              <a:buChar char="•"/>
            </a:pPr>
            <a:r>
              <a:rPr lang="nl-BE" dirty="0"/>
              <a:t>Bijzonder nood- en interventieplan</a:t>
            </a:r>
          </a:p>
          <a:p>
            <a:pPr marL="742950" lvl="1" indent="-285750">
              <a:buFont typeface="Arial" panose="020B0604020202020204" pitchFamily="34" charset="0"/>
              <a:buChar char="•"/>
            </a:pPr>
            <a:r>
              <a:rPr lang="nl-BE" sz="1600" dirty="0"/>
              <a:t>Per risico</a:t>
            </a:r>
          </a:p>
          <a:p>
            <a:pPr marL="742950" lvl="1" indent="-285750">
              <a:buFont typeface="Arial" panose="020B0604020202020204" pitchFamily="34" charset="0"/>
              <a:buChar char="•"/>
            </a:pPr>
            <a:r>
              <a:rPr lang="nl-BE" sz="1600" dirty="0"/>
              <a:t>Plan of actiekaart/ -fiche</a:t>
            </a:r>
          </a:p>
          <a:p>
            <a:pPr>
              <a:buFont typeface="Arial" panose="020B0604020202020204" pitchFamily="34" charset="0"/>
              <a:buChar char="•"/>
            </a:pPr>
            <a:r>
              <a:rPr lang="nl-BE" dirty="0" err="1"/>
              <a:t>Mono-disciplinaire</a:t>
            </a:r>
            <a:r>
              <a:rPr lang="nl-BE" dirty="0"/>
              <a:t> plannen</a:t>
            </a:r>
          </a:p>
          <a:p>
            <a:pPr>
              <a:buFont typeface="Arial" panose="020B0604020202020204" pitchFamily="34" charset="0"/>
              <a:buChar char="•"/>
            </a:pPr>
            <a:r>
              <a:rPr lang="nl-BE" dirty="0"/>
              <a:t>Intern noodplan</a:t>
            </a:r>
          </a:p>
        </p:txBody>
      </p:sp>
    </p:spTree>
    <p:extLst>
      <p:ext uri="{BB962C8B-B14F-4D97-AF65-F5344CB8AC3E}">
        <p14:creationId xmlns:p14="http://schemas.microsoft.com/office/powerpoint/2010/main" val="1498859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AB7A-5F7F-CCD8-C8C0-AD6F1731C010}"/>
            </a:ext>
          </a:extLst>
        </p:cNvPr>
        <p:cNvGrpSpPr/>
        <p:nvPr/>
      </p:nvGrpSpPr>
      <p:grpSpPr>
        <a:xfrm>
          <a:off x="0" y="0"/>
          <a:ext cx="0" cy="0"/>
          <a:chOff x="0" y="0"/>
          <a:chExt cx="0" cy="0"/>
        </a:xfrm>
      </p:grpSpPr>
      <p:sp>
        <p:nvSpPr>
          <p:cNvPr id="12" name="Driehoek 9">
            <a:hlinkClick r:id="" action="ppaction://noaction"/>
            <a:extLst>
              <a:ext uri="{FF2B5EF4-FFF2-40B4-BE49-F238E27FC236}">
                <a16:creationId xmlns:a16="http://schemas.microsoft.com/office/drawing/2014/main" id="{9D1003DC-778B-FF26-10A4-134BD1329580}"/>
              </a:ext>
            </a:extLst>
          </p:cNvPr>
          <p:cNvSpPr>
            <a:spLocks/>
          </p:cNvSpPr>
          <p:nvPr/>
        </p:nvSpPr>
        <p:spPr>
          <a:xfrm rot="10800000">
            <a:off x="3405102" y="381410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sp>
        <p:nvSpPr>
          <p:cNvPr id="13" name="Driehoek 6">
            <a:hlinkClick r:id="" action="ppaction://noaction"/>
            <a:extLst>
              <a:ext uri="{FF2B5EF4-FFF2-40B4-BE49-F238E27FC236}">
                <a16:creationId xmlns:a16="http://schemas.microsoft.com/office/drawing/2014/main" id="{A9737A6E-A717-0421-4F38-CF7FB38EAC94}"/>
              </a:ext>
            </a:extLst>
          </p:cNvPr>
          <p:cNvSpPr>
            <a:spLocks/>
          </p:cNvSpPr>
          <p:nvPr/>
        </p:nvSpPr>
        <p:spPr>
          <a:xfrm>
            <a:off x="4689329" y="383006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5" name="Driehoek 4">
            <a:hlinkClick r:id="" action="ppaction://noaction"/>
            <a:extLst>
              <a:ext uri="{FF2B5EF4-FFF2-40B4-BE49-F238E27FC236}">
                <a16:creationId xmlns:a16="http://schemas.microsoft.com/office/drawing/2014/main" id="{CE11D23D-E0A0-ADBC-BE55-2F8B5E076680}"/>
              </a:ext>
            </a:extLst>
          </p:cNvPr>
          <p:cNvSpPr>
            <a:spLocks/>
          </p:cNvSpPr>
          <p:nvPr/>
        </p:nvSpPr>
        <p:spPr>
          <a:xfrm rot="10800000">
            <a:off x="5973556" y="383006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Driehoek 7">
            <a:hlinkClick r:id="" action="ppaction://noaction"/>
            <a:extLst>
              <a:ext uri="{FF2B5EF4-FFF2-40B4-BE49-F238E27FC236}">
                <a16:creationId xmlns:a16="http://schemas.microsoft.com/office/drawing/2014/main" id="{1977B594-B9CB-9C93-6566-5347A7760C03}"/>
              </a:ext>
            </a:extLst>
          </p:cNvPr>
          <p:cNvSpPr>
            <a:spLocks/>
          </p:cNvSpPr>
          <p:nvPr/>
        </p:nvSpPr>
        <p:spPr>
          <a:xfrm>
            <a:off x="5979206" y="170645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7" name="Driehoek 10">
            <a:hlinkClick r:id="rId2" action="ppaction://hlinksldjump"/>
            <a:extLst>
              <a:ext uri="{FF2B5EF4-FFF2-40B4-BE49-F238E27FC236}">
                <a16:creationId xmlns:a16="http://schemas.microsoft.com/office/drawing/2014/main" id="{2F9F32FA-044F-802D-A892-B0A12A187203}"/>
              </a:ext>
            </a:extLst>
          </p:cNvPr>
          <p:cNvSpPr>
            <a:spLocks/>
          </p:cNvSpPr>
          <p:nvPr/>
        </p:nvSpPr>
        <p:spPr>
          <a:xfrm>
            <a:off x="8471506"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14" name="Driehoek 8">
            <a:hlinkClick r:id="" action="ppaction://noaction"/>
            <a:extLst>
              <a:ext uri="{FF2B5EF4-FFF2-40B4-BE49-F238E27FC236}">
                <a16:creationId xmlns:a16="http://schemas.microsoft.com/office/drawing/2014/main" id="{116E5FE1-EB67-5A45-BE02-63F978A43AFE}"/>
              </a:ext>
            </a:extLst>
          </p:cNvPr>
          <p:cNvSpPr>
            <a:spLocks/>
          </p:cNvSpPr>
          <p:nvPr/>
        </p:nvSpPr>
        <p:spPr>
          <a:xfrm rot="10800000">
            <a:off x="4692153"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dirty="0" err="1">
                <a:solidFill>
                  <a:schemeClr val="tx1"/>
                </a:solidFill>
              </a:rPr>
              <a:t>Risic</a:t>
            </a:r>
            <a:endParaRPr lang="en-GB" dirty="0">
              <a:solidFill>
                <a:schemeClr val="tx1"/>
              </a:solidFill>
            </a:endParaRPr>
          </a:p>
        </p:txBody>
      </p:sp>
      <p:sp>
        <p:nvSpPr>
          <p:cNvPr id="6" name="Tekstvak 5">
            <a:extLst>
              <a:ext uri="{FF2B5EF4-FFF2-40B4-BE49-F238E27FC236}">
                <a16:creationId xmlns:a16="http://schemas.microsoft.com/office/drawing/2014/main" id="{EB6F08CD-B110-C717-88EE-48F501DC91F8}"/>
              </a:ext>
            </a:extLst>
          </p:cNvPr>
          <p:cNvSpPr txBox="1">
            <a:spLocks/>
          </p:cNvSpPr>
          <p:nvPr/>
        </p:nvSpPr>
        <p:spPr>
          <a:xfrm>
            <a:off x="3925102" y="4030102"/>
            <a:ext cx="1280607"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EVALUEREN</a:t>
            </a:r>
          </a:p>
        </p:txBody>
      </p:sp>
      <p:sp>
        <p:nvSpPr>
          <p:cNvPr id="7" name="Tekstvak 6">
            <a:extLst>
              <a:ext uri="{FF2B5EF4-FFF2-40B4-BE49-F238E27FC236}">
                <a16:creationId xmlns:a16="http://schemas.microsoft.com/office/drawing/2014/main" id="{E9F512E2-2B0C-5668-ADD3-AD8A3B759946}"/>
              </a:ext>
            </a:extLst>
          </p:cNvPr>
          <p:cNvSpPr txBox="1">
            <a:spLocks/>
          </p:cNvSpPr>
          <p:nvPr/>
        </p:nvSpPr>
        <p:spPr>
          <a:xfrm>
            <a:off x="5071635" y="1850794"/>
            <a:ext cx="1561645"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RISICO’S</a:t>
            </a:r>
          </a:p>
          <a:p>
            <a:pPr algn="ctr"/>
            <a:r>
              <a:rPr lang="en-GB" sz="1400" b="1">
                <a:solidFill>
                  <a:srgbClr val="002060"/>
                </a:solidFill>
                <a:latin typeface="Arial" panose="020B0604020202020204" pitchFamily="34" charset="0"/>
                <a:cs typeface="Arial" panose="020B0604020202020204" pitchFamily="34" charset="0"/>
              </a:rPr>
              <a:t>IDENTIFICEREN</a:t>
            </a:r>
          </a:p>
        </p:txBody>
      </p:sp>
      <p:sp>
        <p:nvSpPr>
          <p:cNvPr id="8" name="Tekstvak 7">
            <a:extLst>
              <a:ext uri="{FF2B5EF4-FFF2-40B4-BE49-F238E27FC236}">
                <a16:creationId xmlns:a16="http://schemas.microsoft.com/office/drawing/2014/main" id="{32B42C4A-9FE7-A79C-E1BE-3B864956B5DF}"/>
              </a:ext>
            </a:extLst>
          </p:cNvPr>
          <p:cNvSpPr txBox="1">
            <a:spLocks/>
          </p:cNvSpPr>
          <p:nvPr/>
        </p:nvSpPr>
        <p:spPr>
          <a:xfrm>
            <a:off x="5082437" y="5170480"/>
            <a:ext cx="1534394"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CRISISBEHEER &amp; HERSTEL</a:t>
            </a:r>
          </a:p>
        </p:txBody>
      </p:sp>
      <p:sp>
        <p:nvSpPr>
          <p:cNvPr id="9" name="Tekstvak 8">
            <a:extLst>
              <a:ext uri="{FF2B5EF4-FFF2-40B4-BE49-F238E27FC236}">
                <a16:creationId xmlns:a16="http://schemas.microsoft.com/office/drawing/2014/main" id="{C81B1A31-C884-3EDE-EDD9-8805CBAD1FFB}"/>
              </a:ext>
            </a:extLst>
          </p:cNvPr>
          <p:cNvSpPr txBox="1">
            <a:spLocks/>
          </p:cNvSpPr>
          <p:nvPr/>
        </p:nvSpPr>
        <p:spPr>
          <a:xfrm>
            <a:off x="6447614" y="4030102"/>
            <a:ext cx="1372492"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OEFENINGEN</a:t>
            </a:r>
          </a:p>
        </p:txBody>
      </p:sp>
      <p:sp>
        <p:nvSpPr>
          <p:cNvPr id="10" name="Tekstvak 9">
            <a:extLst>
              <a:ext uri="{FF2B5EF4-FFF2-40B4-BE49-F238E27FC236}">
                <a16:creationId xmlns:a16="http://schemas.microsoft.com/office/drawing/2014/main" id="{E99F2A5F-EB95-AFAA-6219-5655394FEA27}"/>
              </a:ext>
            </a:extLst>
          </p:cNvPr>
          <p:cNvSpPr txBox="1">
            <a:spLocks/>
          </p:cNvSpPr>
          <p:nvPr/>
        </p:nvSpPr>
        <p:spPr>
          <a:xfrm>
            <a:off x="6343459" y="3203662"/>
            <a:ext cx="159210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NOODPLANNEN</a:t>
            </a:r>
          </a:p>
        </p:txBody>
      </p:sp>
      <p:sp>
        <p:nvSpPr>
          <p:cNvPr id="11" name="Tekstvak 10">
            <a:extLst>
              <a:ext uri="{FF2B5EF4-FFF2-40B4-BE49-F238E27FC236}">
                <a16:creationId xmlns:a16="http://schemas.microsoft.com/office/drawing/2014/main" id="{D1824212-AC63-F2C5-5567-C5BC32A81533}"/>
              </a:ext>
            </a:extLst>
          </p:cNvPr>
          <p:cNvSpPr txBox="1">
            <a:spLocks/>
          </p:cNvSpPr>
          <p:nvPr/>
        </p:nvSpPr>
        <p:spPr>
          <a:xfrm>
            <a:off x="9072313" y="3203663"/>
            <a:ext cx="1069460"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ACTOREN</a:t>
            </a:r>
          </a:p>
        </p:txBody>
      </p:sp>
      <p:sp>
        <p:nvSpPr>
          <p:cNvPr id="18" name="Driehoek 14">
            <a:hlinkClick r:id="" action="ppaction://noaction"/>
            <a:extLst>
              <a:ext uri="{FF2B5EF4-FFF2-40B4-BE49-F238E27FC236}">
                <a16:creationId xmlns:a16="http://schemas.microsoft.com/office/drawing/2014/main" id="{B5F06BA4-5A71-BF6C-C7C5-5129A05AA63D}"/>
              </a:ext>
            </a:extLst>
          </p:cNvPr>
          <p:cNvSpPr>
            <a:spLocks/>
          </p:cNvSpPr>
          <p:nvPr/>
        </p:nvSpPr>
        <p:spPr>
          <a:xfrm rot="7200000">
            <a:off x="6315080" y="25654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19" name="Driehoek 15">
            <a:hlinkClick r:id="" action="ppaction://noaction"/>
            <a:extLst>
              <a:ext uri="{FF2B5EF4-FFF2-40B4-BE49-F238E27FC236}">
                <a16:creationId xmlns:a16="http://schemas.microsoft.com/office/drawing/2014/main" id="{585E4DDE-CE8B-F08D-893C-818EC3817052}"/>
              </a:ext>
            </a:extLst>
          </p:cNvPr>
          <p:cNvSpPr>
            <a:spLocks/>
          </p:cNvSpPr>
          <p:nvPr/>
        </p:nvSpPr>
        <p:spPr>
          <a:xfrm rot="10800000">
            <a:off x="6886581" y="35941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0" name="Driehoek 16">
            <a:hlinkClick r:id="" action="ppaction://noaction"/>
            <a:extLst>
              <a:ext uri="{FF2B5EF4-FFF2-40B4-BE49-F238E27FC236}">
                <a16:creationId xmlns:a16="http://schemas.microsoft.com/office/drawing/2014/main" id="{ACF442E4-F9CC-437B-5E1E-ECC4774E2662}"/>
              </a:ext>
            </a:extLst>
          </p:cNvPr>
          <p:cNvSpPr>
            <a:spLocks/>
          </p:cNvSpPr>
          <p:nvPr/>
        </p:nvSpPr>
        <p:spPr>
          <a:xfrm rot="14400000">
            <a:off x="6223309" y="4635488"/>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1" name="Driehoek 17">
            <a:hlinkClick r:id="" action="ppaction://noaction"/>
            <a:extLst>
              <a:ext uri="{FF2B5EF4-FFF2-40B4-BE49-F238E27FC236}">
                <a16:creationId xmlns:a16="http://schemas.microsoft.com/office/drawing/2014/main" id="{66233A09-D8A8-4944-2EC5-C02CCFE867A2}"/>
              </a:ext>
            </a:extLst>
          </p:cNvPr>
          <p:cNvSpPr>
            <a:spLocks/>
          </p:cNvSpPr>
          <p:nvPr/>
        </p:nvSpPr>
        <p:spPr>
          <a:xfrm rot="18000000">
            <a:off x="5025404" y="4478134"/>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3" name="Tijdelijke aanduiding voor dianummer 2">
            <a:extLst>
              <a:ext uri="{FF2B5EF4-FFF2-40B4-BE49-F238E27FC236}">
                <a16:creationId xmlns:a16="http://schemas.microsoft.com/office/drawing/2014/main" id="{AC96FED3-A28C-DB84-1D89-53044E0C2DA1}"/>
              </a:ext>
            </a:extLst>
          </p:cNvPr>
          <p:cNvSpPr>
            <a:spLocks noGrp="1"/>
          </p:cNvSpPr>
          <p:nvPr>
            <p:ph type="sldNum" sz="quarter" idx="12"/>
          </p:nvPr>
        </p:nvSpPr>
        <p:spPr/>
        <p:txBody>
          <a:bodyPr/>
          <a:lstStyle/>
          <a:p>
            <a:fld id="{330FA06F-6210-4F65-9FD7-F3DB4BB399B2}" type="slidenum">
              <a:rPr lang="nl-BE" smtClean="0"/>
              <a:pPr/>
              <a:t>17</a:t>
            </a:fld>
            <a:endParaRPr lang="nl-BE" dirty="0"/>
          </a:p>
        </p:txBody>
      </p:sp>
      <p:sp>
        <p:nvSpPr>
          <p:cNvPr id="22" name="Titel 3">
            <a:extLst>
              <a:ext uri="{FF2B5EF4-FFF2-40B4-BE49-F238E27FC236}">
                <a16:creationId xmlns:a16="http://schemas.microsoft.com/office/drawing/2014/main" id="{7FE65348-6918-6A3B-944E-76278AD2C5D1}"/>
              </a:ext>
            </a:extLst>
          </p:cNvPr>
          <p:cNvSpPr>
            <a:spLocks noGrp="1"/>
          </p:cNvSpPr>
          <p:nvPr>
            <p:ph type="title"/>
          </p:nvPr>
        </p:nvSpPr>
        <p:spPr>
          <a:xfrm>
            <a:off x="848668" y="1497460"/>
            <a:ext cx="10503545" cy="636140"/>
          </a:xfrm>
        </p:spPr>
        <p:txBody>
          <a:bodyPr>
            <a:normAutofit fontScale="90000"/>
          </a:bodyPr>
          <a:lstStyle/>
          <a:p>
            <a:r>
              <a:rPr lang="nl-BE" dirty="0"/>
              <a:t>De cyclus</a:t>
            </a:r>
          </a:p>
        </p:txBody>
      </p:sp>
      <p:sp>
        <p:nvSpPr>
          <p:cNvPr id="2" name="Ovaal 1">
            <a:extLst>
              <a:ext uri="{FF2B5EF4-FFF2-40B4-BE49-F238E27FC236}">
                <a16:creationId xmlns:a16="http://schemas.microsoft.com/office/drawing/2014/main" id="{3A6E5AD9-D602-DC5A-07D2-F6C558EAA583}"/>
              </a:ext>
            </a:extLst>
          </p:cNvPr>
          <p:cNvSpPr/>
          <p:nvPr/>
        </p:nvSpPr>
        <p:spPr>
          <a:xfrm>
            <a:off x="6121137" y="3759208"/>
            <a:ext cx="2025445" cy="9295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211532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C23C5FC-11DB-4D91-9845-3433E01B085A}"/>
              </a:ext>
            </a:extLst>
          </p:cNvPr>
          <p:cNvSpPr>
            <a:spLocks noGrp="1"/>
          </p:cNvSpPr>
          <p:nvPr>
            <p:ph type="sldNum" sz="quarter" idx="12"/>
          </p:nvPr>
        </p:nvSpPr>
        <p:spPr/>
        <p:txBody>
          <a:bodyPr/>
          <a:lstStyle/>
          <a:p>
            <a:fld id="{330FA06F-6210-4F65-9FD7-F3DB4BB399B2}" type="slidenum">
              <a:rPr lang="nl-BE" smtClean="0"/>
              <a:pPr/>
              <a:t>18</a:t>
            </a:fld>
            <a:endParaRPr lang="nl-BE" dirty="0"/>
          </a:p>
        </p:txBody>
      </p:sp>
      <p:sp>
        <p:nvSpPr>
          <p:cNvPr id="3" name="Tijdelijke aanduiding voor inhoud 2">
            <a:extLst>
              <a:ext uri="{FF2B5EF4-FFF2-40B4-BE49-F238E27FC236}">
                <a16:creationId xmlns:a16="http://schemas.microsoft.com/office/drawing/2014/main" id="{A50910C2-7050-4D3F-8A4F-AD8D63959978}"/>
              </a:ext>
            </a:extLst>
          </p:cNvPr>
          <p:cNvSpPr>
            <a:spLocks noGrp="1"/>
          </p:cNvSpPr>
          <p:nvPr>
            <p:ph sz="half" idx="13"/>
          </p:nvPr>
        </p:nvSpPr>
        <p:spPr>
          <a:xfrm>
            <a:off x="1496731" y="3145495"/>
            <a:ext cx="5491141" cy="2785905"/>
          </a:xfrm>
        </p:spPr>
        <p:txBody>
          <a:bodyPr>
            <a:normAutofit lnSpcReduction="10000"/>
          </a:bodyPr>
          <a:lstStyle/>
          <a:p>
            <a:pPr marL="171450" indent="-171450">
              <a:lnSpc>
                <a:spcPct val="150000"/>
              </a:lnSpc>
              <a:spcBef>
                <a:spcPts val="0"/>
              </a:spcBef>
              <a:buFont typeface="Arial" panose="020B0604020202020204" pitchFamily="34" charset="0"/>
              <a:buChar char="•"/>
            </a:pPr>
            <a:r>
              <a:rPr lang="nl-BE" sz="2000" b="1" dirty="0"/>
              <a:t>Verplicht</a:t>
            </a:r>
            <a:r>
              <a:rPr lang="nl-BE" sz="2000" dirty="0"/>
              <a:t>: minstens één multidisciplinaire oefening per jaar </a:t>
            </a:r>
            <a:r>
              <a:rPr lang="nl-BE" sz="1400" i="1" dirty="0">
                <a:sym typeface="Wingdings" panose="05000000000000000000" pitchFamily="2" charset="2"/>
              </a:rPr>
              <a:t> o</a:t>
            </a:r>
            <a:r>
              <a:rPr lang="nl-BE" sz="1400" i="1" dirty="0"/>
              <a:t>efenrace </a:t>
            </a:r>
          </a:p>
          <a:p>
            <a:pPr marL="171450" indent="-171450">
              <a:lnSpc>
                <a:spcPct val="150000"/>
              </a:lnSpc>
              <a:spcBef>
                <a:spcPts val="0"/>
              </a:spcBef>
              <a:buFont typeface="Arial" panose="020B0604020202020204" pitchFamily="34" charset="0"/>
              <a:buChar char="•"/>
            </a:pPr>
            <a:r>
              <a:rPr lang="nl-BE" sz="2000" dirty="0"/>
              <a:t>Testen van de </a:t>
            </a:r>
            <a:r>
              <a:rPr lang="nl-BE" sz="2000" dirty="0" err="1"/>
              <a:t>ANIP’s</a:t>
            </a:r>
            <a:r>
              <a:rPr lang="nl-BE" sz="2000" dirty="0"/>
              <a:t> en </a:t>
            </a:r>
            <a:r>
              <a:rPr lang="nl-BE" sz="2000" dirty="0" err="1"/>
              <a:t>BNIP’s</a:t>
            </a:r>
            <a:r>
              <a:rPr lang="nl-BE" sz="2000" dirty="0"/>
              <a:t> </a:t>
            </a:r>
          </a:p>
          <a:p>
            <a:pPr marL="171450" indent="-171450">
              <a:lnSpc>
                <a:spcPct val="150000"/>
              </a:lnSpc>
              <a:spcBef>
                <a:spcPts val="0"/>
              </a:spcBef>
              <a:buFont typeface="Arial" panose="020B0604020202020204" pitchFamily="34" charset="0"/>
              <a:buChar char="•"/>
            </a:pPr>
            <a:r>
              <a:rPr lang="nl-BE" sz="2000" dirty="0"/>
              <a:t>Testen van de informatiedoorstroming</a:t>
            </a:r>
          </a:p>
          <a:p>
            <a:pPr marL="171450" indent="-171450">
              <a:lnSpc>
                <a:spcPct val="150000"/>
              </a:lnSpc>
              <a:spcBef>
                <a:spcPts val="0"/>
              </a:spcBef>
              <a:buFont typeface="Arial" panose="020B0604020202020204" pitchFamily="34" charset="0"/>
              <a:buChar char="•"/>
            </a:pPr>
            <a:r>
              <a:rPr lang="nl-BE" sz="2000" dirty="0"/>
              <a:t>Routinevorming</a:t>
            </a:r>
          </a:p>
          <a:p>
            <a:pPr marL="171450" indent="-171450">
              <a:lnSpc>
                <a:spcPct val="150000"/>
              </a:lnSpc>
              <a:spcBef>
                <a:spcPts val="0"/>
              </a:spcBef>
              <a:buFont typeface="Arial" panose="020B0604020202020204" pitchFamily="34" charset="0"/>
              <a:buChar char="•"/>
            </a:pPr>
            <a:r>
              <a:rPr lang="nl-BE" sz="2000" dirty="0"/>
              <a:t>Elkaar en elkaars werking leren kennen</a:t>
            </a:r>
          </a:p>
          <a:p>
            <a:endParaRPr lang="nl-BE" dirty="0"/>
          </a:p>
        </p:txBody>
      </p:sp>
      <p:sp>
        <p:nvSpPr>
          <p:cNvPr id="4" name="Titel 3">
            <a:extLst>
              <a:ext uri="{FF2B5EF4-FFF2-40B4-BE49-F238E27FC236}">
                <a16:creationId xmlns:a16="http://schemas.microsoft.com/office/drawing/2014/main" id="{0BE50EF8-60E1-4892-B69C-5AD1B27FB315}"/>
              </a:ext>
            </a:extLst>
          </p:cNvPr>
          <p:cNvSpPr>
            <a:spLocks noGrp="1"/>
          </p:cNvSpPr>
          <p:nvPr>
            <p:ph type="title"/>
          </p:nvPr>
        </p:nvSpPr>
        <p:spPr/>
        <p:txBody>
          <a:bodyPr/>
          <a:lstStyle/>
          <a:p>
            <a:r>
              <a:rPr lang="nl-BE" dirty="0"/>
              <a:t>Oefenen</a:t>
            </a:r>
          </a:p>
        </p:txBody>
      </p:sp>
      <p:sp>
        <p:nvSpPr>
          <p:cNvPr id="8" name="Tijdelijke aanduiding voor tekst 7">
            <a:extLst>
              <a:ext uri="{FF2B5EF4-FFF2-40B4-BE49-F238E27FC236}">
                <a16:creationId xmlns:a16="http://schemas.microsoft.com/office/drawing/2014/main" id="{DA1E76B7-DD34-2FBC-4052-AFF87FD35306}"/>
              </a:ext>
            </a:extLst>
          </p:cNvPr>
          <p:cNvSpPr>
            <a:spLocks noGrp="1"/>
          </p:cNvSpPr>
          <p:nvPr>
            <p:ph type="body" sz="quarter" idx="14"/>
          </p:nvPr>
        </p:nvSpPr>
        <p:spPr>
          <a:xfrm>
            <a:off x="1197007" y="2398726"/>
            <a:ext cx="9427620" cy="576264"/>
          </a:xfrm>
        </p:spPr>
        <p:txBody>
          <a:bodyPr/>
          <a:lstStyle/>
          <a:p>
            <a:r>
              <a:rPr lang="nl-BE" dirty="0"/>
              <a:t>Waarom oefenen?</a:t>
            </a:r>
          </a:p>
        </p:txBody>
      </p:sp>
      <p:pic>
        <p:nvPicPr>
          <p:cNvPr id="5" name="Afbeelding 4">
            <a:extLst>
              <a:ext uri="{FF2B5EF4-FFF2-40B4-BE49-F238E27FC236}">
                <a16:creationId xmlns:a16="http://schemas.microsoft.com/office/drawing/2014/main" id="{D4A6819B-EA5E-DF50-89BF-82777A947190}"/>
              </a:ext>
            </a:extLst>
          </p:cNvPr>
          <p:cNvPicPr>
            <a:picLocks noChangeAspect="1"/>
          </p:cNvPicPr>
          <p:nvPr/>
        </p:nvPicPr>
        <p:blipFill>
          <a:blip r:embed="rId3"/>
          <a:srcRect l="23623" r="32866"/>
          <a:stretch/>
        </p:blipFill>
        <p:spPr>
          <a:xfrm>
            <a:off x="7472518" y="898969"/>
            <a:ext cx="3395049" cy="5202936"/>
          </a:xfrm>
          <a:prstGeom prst="rect">
            <a:avLst/>
          </a:prstGeom>
        </p:spPr>
      </p:pic>
    </p:spTree>
    <p:extLst>
      <p:ext uri="{BB962C8B-B14F-4D97-AF65-F5344CB8AC3E}">
        <p14:creationId xmlns:p14="http://schemas.microsoft.com/office/powerpoint/2010/main" val="2379998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Rechte verbindingslijn 18">
            <a:extLst>
              <a:ext uri="{FF2B5EF4-FFF2-40B4-BE49-F238E27FC236}">
                <a16:creationId xmlns:a16="http://schemas.microsoft.com/office/drawing/2014/main" id="{EBA8D1B8-F31B-405B-9E11-AEE411511006}"/>
              </a:ext>
            </a:extLst>
          </p:cNvPr>
          <p:cNvCxnSpPr>
            <a:cxnSpLocks/>
          </p:cNvCxnSpPr>
          <p:nvPr/>
        </p:nvCxnSpPr>
        <p:spPr>
          <a:xfrm flipH="1">
            <a:off x="7458482" y="4373772"/>
            <a:ext cx="3563195" cy="0"/>
          </a:xfrm>
          <a:prstGeom prst="line">
            <a:avLst/>
          </a:prstGeom>
          <a:ln>
            <a:solidFill>
              <a:srgbClr val="1BAFA5"/>
            </a:solidFill>
          </a:ln>
        </p:spPr>
        <p:style>
          <a:lnRef idx="1">
            <a:schemeClr val="accent1"/>
          </a:lnRef>
          <a:fillRef idx="0">
            <a:schemeClr val="accent1"/>
          </a:fillRef>
          <a:effectRef idx="0">
            <a:schemeClr val="accent1"/>
          </a:effectRef>
          <a:fontRef idx="minor">
            <a:schemeClr val="tx1"/>
          </a:fontRef>
        </p:style>
      </p:cxnSp>
      <p:pic>
        <p:nvPicPr>
          <p:cNvPr id="27" name="Afbeelding 26">
            <a:extLst>
              <a:ext uri="{FF2B5EF4-FFF2-40B4-BE49-F238E27FC236}">
                <a16:creationId xmlns:a16="http://schemas.microsoft.com/office/drawing/2014/main" id="{E7305638-319C-4E3C-8EBE-8337C7FECFE8}"/>
              </a:ext>
            </a:extLst>
          </p:cNvPr>
          <p:cNvPicPr>
            <a:picLocks noChangeAspect="1"/>
          </p:cNvPicPr>
          <p:nvPr/>
        </p:nvPicPr>
        <p:blipFill rotWithShape="1">
          <a:blip r:embed="rId3"/>
          <a:srcRect l="31241" t="32125" r="33613" b="14032"/>
          <a:stretch/>
        </p:blipFill>
        <p:spPr>
          <a:xfrm>
            <a:off x="2800655" y="991989"/>
            <a:ext cx="6225553" cy="5364955"/>
          </a:xfrm>
          <a:prstGeom prst="rect">
            <a:avLst/>
          </a:prstGeom>
        </p:spPr>
      </p:pic>
      <p:sp>
        <p:nvSpPr>
          <p:cNvPr id="15" name="Tekstvak 14">
            <a:extLst>
              <a:ext uri="{FF2B5EF4-FFF2-40B4-BE49-F238E27FC236}">
                <a16:creationId xmlns:a16="http://schemas.microsoft.com/office/drawing/2014/main" id="{11075FD3-888F-433C-8580-3E71A394D819}"/>
              </a:ext>
            </a:extLst>
          </p:cNvPr>
          <p:cNvSpPr txBox="1"/>
          <p:nvPr/>
        </p:nvSpPr>
        <p:spPr>
          <a:xfrm>
            <a:off x="4036256" y="5386253"/>
            <a:ext cx="3754349" cy="369332"/>
          </a:xfrm>
          <a:prstGeom prst="rect">
            <a:avLst/>
          </a:prstGeom>
          <a:noFill/>
        </p:spPr>
        <p:txBody>
          <a:bodyPr wrap="square" rtlCol="0">
            <a:spAutoFit/>
          </a:bodyPr>
          <a:lstStyle/>
          <a:p>
            <a:pPr algn="r"/>
            <a:r>
              <a:rPr lang="en-GB" b="1" dirty="0">
                <a:solidFill>
                  <a:schemeClr val="bg1"/>
                </a:solidFill>
                <a:latin typeface="Arial" panose="020B0604020202020204" pitchFamily="34" charset="0"/>
                <a:cs typeface="Arial" panose="020B0604020202020204" pitchFamily="34" charset="0"/>
              </a:rPr>
              <a:t>BEREIKBAARHEIDSOEFENING</a:t>
            </a:r>
          </a:p>
        </p:txBody>
      </p:sp>
      <p:sp>
        <p:nvSpPr>
          <p:cNvPr id="16" name="Tekstvak 15">
            <a:extLst>
              <a:ext uri="{FF2B5EF4-FFF2-40B4-BE49-F238E27FC236}">
                <a16:creationId xmlns:a16="http://schemas.microsoft.com/office/drawing/2014/main" id="{9A21EFD1-C9A4-47F0-B782-5F7CA85531E5}"/>
              </a:ext>
            </a:extLst>
          </p:cNvPr>
          <p:cNvSpPr txBox="1"/>
          <p:nvPr/>
        </p:nvSpPr>
        <p:spPr>
          <a:xfrm>
            <a:off x="4036255" y="4515361"/>
            <a:ext cx="3754349" cy="369332"/>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TAFELOEFENING</a:t>
            </a:r>
          </a:p>
        </p:txBody>
      </p:sp>
      <p:sp>
        <p:nvSpPr>
          <p:cNvPr id="17" name="Tekstvak 16">
            <a:extLst>
              <a:ext uri="{FF2B5EF4-FFF2-40B4-BE49-F238E27FC236}">
                <a16:creationId xmlns:a16="http://schemas.microsoft.com/office/drawing/2014/main" id="{E78076CB-7F52-4F8F-858C-03290EB5C83F}"/>
              </a:ext>
            </a:extLst>
          </p:cNvPr>
          <p:cNvSpPr txBox="1"/>
          <p:nvPr/>
        </p:nvSpPr>
        <p:spPr>
          <a:xfrm>
            <a:off x="4090112" y="3642634"/>
            <a:ext cx="3754349" cy="369332"/>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ZANDBAKOEFENING</a:t>
            </a:r>
          </a:p>
        </p:txBody>
      </p:sp>
      <p:sp>
        <p:nvSpPr>
          <p:cNvPr id="18" name="Tekstvak 17">
            <a:extLst>
              <a:ext uri="{FF2B5EF4-FFF2-40B4-BE49-F238E27FC236}">
                <a16:creationId xmlns:a16="http://schemas.microsoft.com/office/drawing/2014/main" id="{65A170E0-AFD0-481D-8F32-4A7CE25ECE29}"/>
              </a:ext>
            </a:extLst>
          </p:cNvPr>
          <p:cNvSpPr txBox="1"/>
          <p:nvPr/>
        </p:nvSpPr>
        <p:spPr>
          <a:xfrm>
            <a:off x="4090111" y="2369435"/>
            <a:ext cx="3754349" cy="646331"/>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TERREIN</a:t>
            </a:r>
          </a:p>
          <a:p>
            <a:pPr algn="ctr"/>
            <a:r>
              <a:rPr lang="en-GB" b="1" dirty="0">
                <a:solidFill>
                  <a:schemeClr val="bg1"/>
                </a:solidFill>
                <a:latin typeface="Arial" panose="020B0604020202020204" pitchFamily="34" charset="0"/>
                <a:cs typeface="Arial" panose="020B0604020202020204" pitchFamily="34" charset="0"/>
              </a:rPr>
              <a:t>OEFENING</a:t>
            </a:r>
          </a:p>
        </p:txBody>
      </p:sp>
      <p:cxnSp>
        <p:nvCxnSpPr>
          <p:cNvPr id="20" name="Rechte verbindingslijn 19">
            <a:extLst>
              <a:ext uri="{FF2B5EF4-FFF2-40B4-BE49-F238E27FC236}">
                <a16:creationId xmlns:a16="http://schemas.microsoft.com/office/drawing/2014/main" id="{CD683583-2315-44E0-917D-428C2BFA029A}"/>
              </a:ext>
            </a:extLst>
          </p:cNvPr>
          <p:cNvCxnSpPr>
            <a:cxnSpLocks/>
          </p:cNvCxnSpPr>
          <p:nvPr/>
        </p:nvCxnSpPr>
        <p:spPr>
          <a:xfrm flipH="1">
            <a:off x="6516230" y="2227718"/>
            <a:ext cx="3107988" cy="2726"/>
          </a:xfrm>
          <a:prstGeom prst="line">
            <a:avLst/>
          </a:prstGeom>
          <a:ln>
            <a:solidFill>
              <a:srgbClr val="1BAFA5"/>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0499C0FE-5412-4605-91D5-42DCEB391306}"/>
              </a:ext>
            </a:extLst>
          </p:cNvPr>
          <p:cNvCxnSpPr>
            <a:cxnSpLocks/>
          </p:cNvCxnSpPr>
          <p:nvPr/>
        </p:nvCxnSpPr>
        <p:spPr>
          <a:xfrm flipH="1">
            <a:off x="1785843" y="3438395"/>
            <a:ext cx="3427962" cy="10915"/>
          </a:xfrm>
          <a:prstGeom prst="line">
            <a:avLst/>
          </a:prstGeom>
          <a:ln>
            <a:solidFill>
              <a:srgbClr val="EC3D3F"/>
            </a:solidFill>
          </a:ln>
        </p:spPr>
        <p:style>
          <a:lnRef idx="1">
            <a:schemeClr val="accent1"/>
          </a:lnRef>
          <a:fillRef idx="0">
            <a:schemeClr val="accent1"/>
          </a:fillRef>
          <a:effectRef idx="0">
            <a:schemeClr val="accent1"/>
          </a:effectRef>
          <a:fontRef idx="minor">
            <a:schemeClr val="tx1"/>
          </a:fontRef>
        </p:style>
      </p:cxnSp>
      <p:sp>
        <p:nvSpPr>
          <p:cNvPr id="22" name="Tijdelijke aanduiding voor inhoud 2">
            <a:extLst>
              <a:ext uri="{FF2B5EF4-FFF2-40B4-BE49-F238E27FC236}">
                <a16:creationId xmlns:a16="http://schemas.microsoft.com/office/drawing/2014/main" id="{09E82472-C12E-43EE-BFC9-B1B2D05405E8}"/>
              </a:ext>
            </a:extLst>
          </p:cNvPr>
          <p:cNvSpPr>
            <a:spLocks noGrp="1"/>
          </p:cNvSpPr>
          <p:nvPr>
            <p:ph sz="half" idx="13"/>
          </p:nvPr>
        </p:nvSpPr>
        <p:spPr>
          <a:xfrm>
            <a:off x="7104263" y="2087115"/>
            <a:ext cx="2550595" cy="878779"/>
          </a:xfrm>
        </p:spPr>
        <p:txBody>
          <a:bodyPr>
            <a:normAutofit fontScale="92500"/>
          </a:bodyPr>
          <a:lstStyle/>
          <a:p>
            <a:pPr indent="0">
              <a:buNone/>
            </a:pPr>
            <a:endParaRPr lang="nl-BE" sz="1600" dirty="0"/>
          </a:p>
          <a:p>
            <a:pPr indent="0">
              <a:buNone/>
            </a:pPr>
            <a:r>
              <a:rPr lang="nl-BE" sz="1600" dirty="0"/>
              <a:t>Verschillende crisiscellen</a:t>
            </a:r>
          </a:p>
          <a:p>
            <a:pPr indent="0">
              <a:buNone/>
            </a:pPr>
            <a:r>
              <a:rPr lang="nl-BE" sz="1600" dirty="0"/>
              <a:t>Ontplooiing op het terrein</a:t>
            </a:r>
          </a:p>
          <a:p>
            <a:endParaRPr lang="nl-BE" dirty="0"/>
          </a:p>
        </p:txBody>
      </p:sp>
      <p:sp>
        <p:nvSpPr>
          <p:cNvPr id="23" name="Tijdelijke aanduiding voor inhoud 2">
            <a:extLst>
              <a:ext uri="{FF2B5EF4-FFF2-40B4-BE49-F238E27FC236}">
                <a16:creationId xmlns:a16="http://schemas.microsoft.com/office/drawing/2014/main" id="{80ADAC6F-7E36-483B-82F1-4B865068EB8B}"/>
              </a:ext>
            </a:extLst>
          </p:cNvPr>
          <p:cNvSpPr txBox="1">
            <a:spLocks/>
          </p:cNvSpPr>
          <p:nvPr/>
        </p:nvSpPr>
        <p:spPr>
          <a:xfrm>
            <a:off x="1734763" y="3293940"/>
            <a:ext cx="3011407" cy="929805"/>
          </a:xfrm>
          <a:prstGeom prst="rect">
            <a:avLst/>
          </a:prstGeom>
        </p:spPr>
        <p:txBody>
          <a:bodyPr vert="horz" lIns="91440" tIns="45720" rIns="91440" bIns="45720" rtlCol="0">
            <a:normAutofit/>
          </a:bodyPr>
          <a:lstStyle>
            <a:lvl1pPr marL="0" marR="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sz="2000" kern="1200">
                <a:solidFill>
                  <a:srgbClr val="383838"/>
                </a:solidFill>
                <a:latin typeface="Metropolis Light" panose="00000400000000000000" pitchFamily="2" charset="0"/>
                <a:ea typeface="+mn-ea"/>
                <a:cs typeface="+mn-cs"/>
              </a:defRPr>
            </a:lvl1pPr>
            <a:lvl2pPr marL="457200" marR="0" indent="0" algn="l" defTabSz="914400" rtl="0" eaLnBrk="1" fontAlgn="auto" latinLnBrk="0" hangingPunct="1">
              <a:lnSpc>
                <a:spcPct val="90000"/>
              </a:lnSpc>
              <a:spcBef>
                <a:spcPts val="500"/>
              </a:spcBef>
              <a:spcAft>
                <a:spcPts val="0"/>
              </a:spcAft>
              <a:buClrTx/>
              <a:buSzTx/>
              <a:buFont typeface="Gotham" panose="02000504050000020004" pitchFamily="2" charset="0"/>
              <a:buNone/>
              <a:tabLst/>
              <a:defRPr sz="2400" kern="1200">
                <a:solidFill>
                  <a:srgbClr val="383838"/>
                </a:solidFill>
                <a:latin typeface="Metropolis Light" panose="00000400000000000000"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Gotham" panose="02000504050000020004" pitchFamily="2" charset="0"/>
              <a:buNone/>
            </a:pPr>
            <a:endParaRPr lang="nl-BE" sz="1600" dirty="0"/>
          </a:p>
          <a:p>
            <a:pPr indent="0">
              <a:buFont typeface="Gotham" panose="02000504050000020004" pitchFamily="2" charset="0"/>
              <a:buNone/>
            </a:pPr>
            <a:r>
              <a:rPr lang="nl-BE" sz="1600" dirty="0"/>
              <a:t>Verschillende crisiscellen</a:t>
            </a:r>
          </a:p>
          <a:p>
            <a:pPr indent="0">
              <a:buNone/>
            </a:pPr>
            <a:r>
              <a:rPr lang="nl-BE" sz="1600" dirty="0"/>
              <a:t>Interactie</a:t>
            </a:r>
          </a:p>
          <a:p>
            <a:endParaRPr lang="nl-BE" dirty="0"/>
          </a:p>
        </p:txBody>
      </p:sp>
      <p:sp>
        <p:nvSpPr>
          <p:cNvPr id="24" name="Tijdelijke aanduiding voor inhoud 2">
            <a:extLst>
              <a:ext uri="{FF2B5EF4-FFF2-40B4-BE49-F238E27FC236}">
                <a16:creationId xmlns:a16="http://schemas.microsoft.com/office/drawing/2014/main" id="{CA7BC1D6-60C8-4109-A026-6C437CA6E6CC}"/>
              </a:ext>
            </a:extLst>
          </p:cNvPr>
          <p:cNvSpPr txBox="1">
            <a:spLocks/>
          </p:cNvSpPr>
          <p:nvPr/>
        </p:nvSpPr>
        <p:spPr>
          <a:xfrm>
            <a:off x="8700972" y="4229194"/>
            <a:ext cx="2362316" cy="1333316"/>
          </a:xfrm>
          <a:prstGeom prst="rect">
            <a:avLst/>
          </a:prstGeom>
        </p:spPr>
        <p:txBody>
          <a:bodyPr vert="horz" lIns="91440" tIns="45720" rIns="91440" bIns="45720" rtlCol="0">
            <a:normAutofit lnSpcReduction="10000"/>
          </a:bodyPr>
          <a:lstStyle>
            <a:lvl1pPr marL="0" marR="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sz="2000" kern="1200">
                <a:solidFill>
                  <a:srgbClr val="383838"/>
                </a:solidFill>
                <a:latin typeface="Metropolis Light" panose="00000400000000000000" pitchFamily="2" charset="0"/>
                <a:ea typeface="+mn-ea"/>
                <a:cs typeface="+mn-cs"/>
              </a:defRPr>
            </a:lvl1pPr>
            <a:lvl2pPr marL="457200" marR="0" indent="0" algn="l" defTabSz="914400" rtl="0" eaLnBrk="1" fontAlgn="auto" latinLnBrk="0" hangingPunct="1">
              <a:lnSpc>
                <a:spcPct val="90000"/>
              </a:lnSpc>
              <a:spcBef>
                <a:spcPts val="500"/>
              </a:spcBef>
              <a:spcAft>
                <a:spcPts val="0"/>
              </a:spcAft>
              <a:buClrTx/>
              <a:buSzTx/>
              <a:buFont typeface="Gotham" panose="02000504050000020004" pitchFamily="2" charset="0"/>
              <a:buNone/>
              <a:tabLst/>
              <a:defRPr sz="2400" kern="1200">
                <a:solidFill>
                  <a:srgbClr val="383838"/>
                </a:solidFill>
                <a:latin typeface="Metropolis Light" panose="00000400000000000000"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Gotham" panose="02000504050000020004" pitchFamily="2" charset="0"/>
              <a:buNone/>
            </a:pPr>
            <a:endParaRPr lang="nl-BE" sz="1600" dirty="0"/>
          </a:p>
          <a:p>
            <a:pPr indent="0">
              <a:buFont typeface="Gotham" panose="02000504050000020004" pitchFamily="2" charset="0"/>
              <a:buNone/>
            </a:pPr>
            <a:r>
              <a:rPr lang="nl-BE" sz="1600" dirty="0"/>
              <a:t>Eén </a:t>
            </a:r>
            <a:r>
              <a:rPr lang="nl-BE" sz="1600" dirty="0" err="1"/>
              <a:t>crisiscel</a:t>
            </a:r>
            <a:r>
              <a:rPr lang="nl-BE" sz="1600" dirty="0"/>
              <a:t> oefent</a:t>
            </a:r>
          </a:p>
          <a:p>
            <a:pPr marL="342900" indent="-342900"/>
            <a:r>
              <a:rPr lang="nl-BE" sz="1600" dirty="0"/>
              <a:t>CC-Gem / CC-</a:t>
            </a:r>
            <a:r>
              <a:rPr lang="nl-BE" sz="1600" dirty="0" err="1"/>
              <a:t>Prov</a:t>
            </a:r>
            <a:endParaRPr lang="nl-BE" sz="1600" dirty="0"/>
          </a:p>
          <a:p>
            <a:pPr marL="342900" indent="-342900"/>
            <a:r>
              <a:rPr lang="nl-BE" sz="1600" dirty="0"/>
              <a:t>CP-</a:t>
            </a:r>
            <a:r>
              <a:rPr lang="nl-BE" sz="1600" dirty="0" err="1"/>
              <a:t>Ops</a:t>
            </a:r>
            <a:endParaRPr lang="nl-BE" sz="1600" dirty="0"/>
          </a:p>
          <a:p>
            <a:pPr marL="342900" indent="-342900"/>
            <a:r>
              <a:rPr lang="nl-BE" sz="1600" dirty="0"/>
              <a:t>Interne </a:t>
            </a:r>
            <a:r>
              <a:rPr lang="nl-BE" sz="1600" dirty="0" err="1"/>
              <a:t>crisiscel</a:t>
            </a:r>
            <a:endParaRPr lang="nl-BE" sz="1600" dirty="0"/>
          </a:p>
          <a:p>
            <a:endParaRPr lang="nl-BE" dirty="0"/>
          </a:p>
        </p:txBody>
      </p:sp>
      <p:cxnSp>
        <p:nvCxnSpPr>
          <p:cNvPr id="25" name="Rechte verbindingslijn 24">
            <a:extLst>
              <a:ext uri="{FF2B5EF4-FFF2-40B4-BE49-F238E27FC236}">
                <a16:creationId xmlns:a16="http://schemas.microsoft.com/office/drawing/2014/main" id="{15964D0E-F368-4B89-942C-A24CABEC0071}"/>
              </a:ext>
            </a:extLst>
          </p:cNvPr>
          <p:cNvCxnSpPr>
            <a:cxnSpLocks/>
          </p:cNvCxnSpPr>
          <p:nvPr/>
        </p:nvCxnSpPr>
        <p:spPr>
          <a:xfrm flipH="1">
            <a:off x="957626" y="5183396"/>
            <a:ext cx="3427962" cy="10915"/>
          </a:xfrm>
          <a:prstGeom prst="line">
            <a:avLst/>
          </a:prstGeom>
          <a:ln>
            <a:solidFill>
              <a:srgbClr val="EC3D3F"/>
            </a:solidFill>
          </a:ln>
        </p:spPr>
        <p:style>
          <a:lnRef idx="1">
            <a:schemeClr val="accent1"/>
          </a:lnRef>
          <a:fillRef idx="0">
            <a:schemeClr val="accent1"/>
          </a:fillRef>
          <a:effectRef idx="0">
            <a:schemeClr val="accent1"/>
          </a:effectRef>
          <a:fontRef idx="minor">
            <a:schemeClr val="tx1"/>
          </a:fontRef>
        </p:style>
      </p:cxnSp>
      <p:sp>
        <p:nvSpPr>
          <p:cNvPr id="26" name="Tijdelijke aanduiding voor inhoud 2">
            <a:extLst>
              <a:ext uri="{FF2B5EF4-FFF2-40B4-BE49-F238E27FC236}">
                <a16:creationId xmlns:a16="http://schemas.microsoft.com/office/drawing/2014/main" id="{F86203AF-DB6F-47AB-A97D-E63451942779}"/>
              </a:ext>
            </a:extLst>
          </p:cNvPr>
          <p:cNvSpPr txBox="1">
            <a:spLocks/>
          </p:cNvSpPr>
          <p:nvPr/>
        </p:nvSpPr>
        <p:spPr>
          <a:xfrm>
            <a:off x="920940" y="5045627"/>
            <a:ext cx="2269678" cy="767683"/>
          </a:xfrm>
          <a:prstGeom prst="rect">
            <a:avLst/>
          </a:prstGeom>
        </p:spPr>
        <p:txBody>
          <a:bodyPr vert="horz" lIns="91440" tIns="45720" rIns="91440" bIns="45720" rtlCol="0">
            <a:normAutofit/>
          </a:bodyPr>
          <a:lstStyle>
            <a:lvl1pPr marL="0" marR="0" indent="-228600" algn="l" defTabSz="914400" rtl="0" eaLnBrk="1" fontAlgn="auto" latinLnBrk="0" hangingPunct="1">
              <a:lnSpc>
                <a:spcPct val="90000"/>
              </a:lnSpc>
              <a:spcBef>
                <a:spcPts val="500"/>
              </a:spcBef>
              <a:spcAft>
                <a:spcPts val="0"/>
              </a:spcAft>
              <a:buClrTx/>
              <a:buSzTx/>
              <a:buFont typeface="Gotham" panose="02000504050000020004" pitchFamily="2" charset="0"/>
              <a:buChar char="&gt;"/>
              <a:tabLst/>
              <a:defRPr sz="2000" kern="1200">
                <a:solidFill>
                  <a:srgbClr val="383838"/>
                </a:solidFill>
                <a:latin typeface="Metropolis Light" panose="00000400000000000000" pitchFamily="2" charset="0"/>
                <a:ea typeface="+mn-ea"/>
                <a:cs typeface="+mn-cs"/>
              </a:defRPr>
            </a:lvl1pPr>
            <a:lvl2pPr marL="457200" marR="0" indent="0" algn="l" defTabSz="914400" rtl="0" eaLnBrk="1" fontAlgn="auto" latinLnBrk="0" hangingPunct="1">
              <a:lnSpc>
                <a:spcPct val="90000"/>
              </a:lnSpc>
              <a:spcBef>
                <a:spcPts val="500"/>
              </a:spcBef>
              <a:spcAft>
                <a:spcPts val="0"/>
              </a:spcAft>
              <a:buClrTx/>
              <a:buSzTx/>
              <a:buFont typeface="Gotham" panose="02000504050000020004" pitchFamily="2" charset="0"/>
              <a:buNone/>
              <a:tabLst/>
              <a:defRPr sz="2400" kern="1200">
                <a:solidFill>
                  <a:srgbClr val="383838"/>
                </a:solidFill>
                <a:latin typeface="Metropolis Light" panose="00000400000000000000"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Gotham" panose="02000504050000020004" pitchFamily="2" charset="0"/>
              <a:buNone/>
            </a:pPr>
            <a:endParaRPr lang="nl-BE" sz="1600" dirty="0"/>
          </a:p>
          <a:p>
            <a:pPr indent="0">
              <a:buFont typeface="Gotham" panose="02000504050000020004" pitchFamily="2" charset="0"/>
              <a:buNone/>
            </a:pPr>
            <a:r>
              <a:rPr lang="nl-BE" sz="1600" dirty="0"/>
              <a:t>Telefonische oefening</a:t>
            </a:r>
          </a:p>
          <a:p>
            <a:endParaRPr lang="nl-BE" dirty="0"/>
          </a:p>
        </p:txBody>
      </p:sp>
      <p:sp>
        <p:nvSpPr>
          <p:cNvPr id="5" name="Tijdelijke aanduiding voor tekst 4">
            <a:extLst>
              <a:ext uri="{FF2B5EF4-FFF2-40B4-BE49-F238E27FC236}">
                <a16:creationId xmlns:a16="http://schemas.microsoft.com/office/drawing/2014/main" id="{51AAC797-9907-4C1C-97AD-D20A3A877E1E}"/>
              </a:ext>
            </a:extLst>
          </p:cNvPr>
          <p:cNvSpPr>
            <a:spLocks noGrp="1"/>
          </p:cNvSpPr>
          <p:nvPr>
            <p:ph type="body" sz="quarter" idx="14"/>
          </p:nvPr>
        </p:nvSpPr>
        <p:spPr>
          <a:xfrm>
            <a:off x="957626" y="1307936"/>
            <a:ext cx="9427620" cy="576264"/>
          </a:xfrm>
        </p:spPr>
        <p:txBody>
          <a:bodyPr/>
          <a:lstStyle/>
          <a:p>
            <a:r>
              <a:rPr lang="nl-BE" dirty="0"/>
              <a:t>Soorten oefeningen:</a:t>
            </a:r>
          </a:p>
        </p:txBody>
      </p:sp>
    </p:spTree>
    <p:extLst>
      <p:ext uri="{BB962C8B-B14F-4D97-AF65-F5344CB8AC3E}">
        <p14:creationId xmlns:p14="http://schemas.microsoft.com/office/powerpoint/2010/main" val="137016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overdekt, stoel, meubels, muur&#10;&#10;Door AI gegenereerde inhoud is mogelijk onjuist.">
            <a:extLst>
              <a:ext uri="{FF2B5EF4-FFF2-40B4-BE49-F238E27FC236}">
                <a16:creationId xmlns:a16="http://schemas.microsoft.com/office/drawing/2014/main" id="{D895C64A-17C4-B8E9-5038-F579AC59A4A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5000"/>
          <a:stretch/>
        </p:blipFill>
        <p:spPr>
          <a:xfrm>
            <a:off x="20" y="10"/>
            <a:ext cx="12191980" cy="6857990"/>
          </a:xfrm>
          <a:noFill/>
        </p:spPr>
      </p:pic>
    </p:spTree>
    <p:extLst>
      <p:ext uri="{BB962C8B-B14F-4D97-AF65-F5344CB8AC3E}">
        <p14:creationId xmlns:p14="http://schemas.microsoft.com/office/powerpoint/2010/main" val="2147702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1C40F41-EEDF-1DBA-61A5-873B0FE34207}"/>
              </a:ext>
            </a:extLst>
          </p:cNvPr>
          <p:cNvSpPr>
            <a:spLocks noGrp="1"/>
          </p:cNvSpPr>
          <p:nvPr>
            <p:ph type="title"/>
          </p:nvPr>
        </p:nvSpPr>
        <p:spPr>
          <a:xfrm>
            <a:off x="838200" y="365125"/>
            <a:ext cx="10515600" cy="1325563"/>
          </a:xfrm>
        </p:spPr>
        <p:txBody>
          <a:bodyPr/>
          <a:lstStyle/>
          <a:p>
            <a:endParaRPr lang="en-US"/>
          </a:p>
        </p:txBody>
      </p:sp>
      <p:pic>
        <p:nvPicPr>
          <p:cNvPr id="12" name="Afbeelding 11" descr="Afbeelding met overdekt, tekst, meubels, Kantoorgebouw&#10;&#10;Door AI gegenereerde inhoud is mogelijk onjuist.">
            <a:extLst>
              <a:ext uri="{FF2B5EF4-FFF2-40B4-BE49-F238E27FC236}">
                <a16:creationId xmlns:a16="http://schemas.microsoft.com/office/drawing/2014/main" id="{32CEE931-9A11-9520-C834-32031BCD8ADF}"/>
              </a:ext>
            </a:extLst>
          </p:cNvPr>
          <p:cNvPicPr>
            <a:picLocks noChangeAspect="1"/>
          </p:cNvPicPr>
          <p:nvPr/>
        </p:nvPicPr>
        <p:blipFill>
          <a:blip r:embed="rId3">
            <a:extLst>
              <a:ext uri="{28A0092B-C50C-407E-A947-70E740481C1C}">
                <a14:useLocalDpi xmlns:a14="http://schemas.microsoft.com/office/drawing/2010/main" val="0"/>
              </a:ext>
            </a:extLst>
          </a:blip>
          <a:srcRect l="10690" r="-3" b="-3"/>
          <a:stretch/>
        </p:blipFill>
        <p:spPr>
          <a:xfrm>
            <a:off x="-1162853" y="0"/>
            <a:ext cx="8166548" cy="6858000"/>
          </a:xfrm>
          <a:prstGeom prst="rect">
            <a:avLst/>
          </a:prstGeom>
          <a:noFill/>
        </p:spPr>
      </p:pic>
      <p:pic>
        <p:nvPicPr>
          <p:cNvPr id="10" name="Tijdelijke aanduiding voor inhoud 9" descr="Afbeelding met kleding, persoon, buitenshuis, person&#10;&#10;Door AI gegenereerde inhoud is mogelijk onjuist.">
            <a:extLst>
              <a:ext uri="{FF2B5EF4-FFF2-40B4-BE49-F238E27FC236}">
                <a16:creationId xmlns:a16="http://schemas.microsoft.com/office/drawing/2014/main" id="{5DE96E63-1DEB-D7D8-4378-ECDBEC785230}"/>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l="10690" r="-3" b="-3"/>
          <a:stretch/>
        </p:blipFill>
        <p:spPr>
          <a:xfrm>
            <a:off x="5739388" y="0"/>
            <a:ext cx="8166548" cy="6858000"/>
          </a:xfrm>
          <a:noFill/>
        </p:spPr>
      </p:pic>
    </p:spTree>
    <p:extLst>
      <p:ext uri="{BB962C8B-B14F-4D97-AF65-F5344CB8AC3E}">
        <p14:creationId xmlns:p14="http://schemas.microsoft.com/office/powerpoint/2010/main" val="2180062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een fotobeschrijving beschikbaar.">
            <a:extLst>
              <a:ext uri="{FF2B5EF4-FFF2-40B4-BE49-F238E27FC236}">
                <a16:creationId xmlns:a16="http://schemas.microsoft.com/office/drawing/2014/main" id="{CE70C2E8-1454-B87C-AE6B-4C3D135EA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065" b="10665"/>
          <a:stretch/>
        </p:blipFill>
        <p:spPr bwMode="auto">
          <a:xfrm>
            <a:off x="20" y="10"/>
            <a:ext cx="12191980" cy="6857990"/>
          </a:xfrm>
          <a:prstGeom prst="rect">
            <a:avLst/>
          </a:prstGeom>
          <a:solidFill>
            <a:srgbClr val="FFFFFF"/>
          </a:solidFill>
        </p:spPr>
      </p:pic>
    </p:spTree>
    <p:extLst>
      <p:ext uri="{BB962C8B-B14F-4D97-AF65-F5344CB8AC3E}">
        <p14:creationId xmlns:p14="http://schemas.microsoft.com/office/powerpoint/2010/main" val="1833193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F838031E-AA54-D432-981D-AE313F9C1670}"/>
              </a:ext>
            </a:extLst>
          </p:cNvPr>
          <p:cNvSpPr>
            <a:spLocks noGrp="1"/>
          </p:cNvSpPr>
          <p:nvPr>
            <p:ph type="sldNum" sz="quarter" idx="12"/>
          </p:nvPr>
        </p:nvSpPr>
        <p:spPr/>
        <p:txBody>
          <a:bodyPr/>
          <a:lstStyle/>
          <a:p>
            <a:fld id="{330FA06F-6210-4F65-9FD7-F3DB4BB399B2}" type="slidenum">
              <a:rPr lang="nl-BE" smtClean="0"/>
              <a:pPr/>
              <a:t>23</a:t>
            </a:fld>
            <a:endParaRPr lang="nl-BE" dirty="0"/>
          </a:p>
        </p:txBody>
      </p:sp>
      <p:sp>
        <p:nvSpPr>
          <p:cNvPr id="3" name="Tijdelijke aanduiding voor inhoud 2">
            <a:extLst>
              <a:ext uri="{FF2B5EF4-FFF2-40B4-BE49-F238E27FC236}">
                <a16:creationId xmlns:a16="http://schemas.microsoft.com/office/drawing/2014/main" id="{77D07919-6C42-277D-6280-63C390D28A7F}"/>
              </a:ext>
            </a:extLst>
          </p:cNvPr>
          <p:cNvSpPr>
            <a:spLocks noGrp="1"/>
          </p:cNvSpPr>
          <p:nvPr>
            <p:ph sz="half" idx="13"/>
          </p:nvPr>
        </p:nvSpPr>
        <p:spPr/>
        <p:txBody>
          <a:bodyPr>
            <a:normAutofit/>
          </a:bodyPr>
          <a:lstStyle/>
          <a:p>
            <a:pPr marL="342900" indent="-342900">
              <a:buFont typeface="Metropolis Light" panose="00000400000000000000" pitchFamily="2" charset="0"/>
              <a:buChar char="&gt;"/>
            </a:pPr>
            <a:r>
              <a:rPr lang="nl-BE" dirty="0"/>
              <a:t>Verschillende soorten oefeningen:</a:t>
            </a:r>
          </a:p>
          <a:p>
            <a:pPr marL="800100" lvl="1" indent="-342900">
              <a:buFont typeface="Arial" panose="020B0604020202020204" pitchFamily="34" charset="0"/>
              <a:buChar char="•"/>
            </a:pPr>
            <a:r>
              <a:rPr lang="nl-BE" sz="1800" dirty="0"/>
              <a:t>Jaarlijkse gemeentelijke oefenrace</a:t>
            </a:r>
          </a:p>
          <a:p>
            <a:pPr marL="800100" lvl="1" indent="-342900">
              <a:buFont typeface="Arial" panose="020B0604020202020204" pitchFamily="34" charset="0"/>
              <a:buChar char="•"/>
            </a:pPr>
            <a:r>
              <a:rPr lang="nl-BE" sz="1800" dirty="0"/>
              <a:t>Grensoverschrijdende oefeningen</a:t>
            </a:r>
          </a:p>
          <a:p>
            <a:pPr marL="800100" lvl="1" indent="-342900">
              <a:buFont typeface="Arial" panose="020B0604020202020204" pitchFamily="34" charset="0"/>
              <a:buChar char="•"/>
            </a:pPr>
            <a:r>
              <a:rPr lang="nl-BE" sz="1800" dirty="0"/>
              <a:t>Specifieke diensten of thema’s (nucleair, gevangenis, universiteit, evenement,…)</a:t>
            </a:r>
          </a:p>
          <a:p>
            <a:pPr marL="800100" lvl="1" indent="-342900">
              <a:buFont typeface="Arial" panose="020B0604020202020204" pitchFamily="34" charset="0"/>
              <a:buChar char="•"/>
            </a:pPr>
            <a:r>
              <a:rPr lang="nl-BE" sz="1800" dirty="0" err="1"/>
              <a:t>Seveso</a:t>
            </a:r>
            <a:r>
              <a:rPr lang="nl-BE" sz="1800" dirty="0"/>
              <a:t>-oefeningen (3-jaarlijkse cyclus)</a:t>
            </a:r>
          </a:p>
          <a:p>
            <a:pPr marL="800100" lvl="1" indent="-342900">
              <a:buFont typeface="Arial" panose="020B0604020202020204" pitchFamily="34" charset="0"/>
              <a:buChar char="•"/>
            </a:pPr>
            <a:r>
              <a:rPr lang="nl-BE" sz="1800" dirty="0"/>
              <a:t>Provinciale oefening (2-jaarlijks) </a:t>
            </a:r>
          </a:p>
          <a:p>
            <a:pPr marL="342900" indent="-342900">
              <a:buFont typeface="Metropolis Light" panose="00000400000000000000" pitchFamily="2" charset="0"/>
              <a:buChar char="&gt;"/>
            </a:pPr>
            <a:r>
              <a:rPr lang="nl-BE" dirty="0"/>
              <a:t>Ondersteuning aan oefeningen georganiseerd door gemeente</a:t>
            </a:r>
          </a:p>
          <a:p>
            <a:pPr marL="342900" indent="-342900">
              <a:buFont typeface="Metropolis Light" panose="00000400000000000000" pitchFamily="2" charset="0"/>
              <a:buChar char="&gt;"/>
            </a:pPr>
            <a:endParaRPr lang="nl-BE" dirty="0"/>
          </a:p>
          <a:p>
            <a:endParaRPr lang="nl-BE" dirty="0"/>
          </a:p>
        </p:txBody>
      </p:sp>
      <p:sp>
        <p:nvSpPr>
          <p:cNvPr id="4" name="Titel 3">
            <a:extLst>
              <a:ext uri="{FF2B5EF4-FFF2-40B4-BE49-F238E27FC236}">
                <a16:creationId xmlns:a16="http://schemas.microsoft.com/office/drawing/2014/main" id="{4EE5E5B5-F10A-7C74-6E55-E408C3F04418}"/>
              </a:ext>
            </a:extLst>
          </p:cNvPr>
          <p:cNvSpPr>
            <a:spLocks noGrp="1"/>
          </p:cNvSpPr>
          <p:nvPr>
            <p:ph type="title"/>
          </p:nvPr>
        </p:nvSpPr>
        <p:spPr/>
        <p:txBody>
          <a:bodyPr/>
          <a:lstStyle/>
          <a:p>
            <a:r>
              <a:rPr lang="nl-BE" dirty="0"/>
              <a:t>Provinciaal oefenbeleid</a:t>
            </a:r>
          </a:p>
        </p:txBody>
      </p:sp>
    </p:spTree>
    <p:extLst>
      <p:ext uri="{BB962C8B-B14F-4D97-AF65-F5344CB8AC3E}">
        <p14:creationId xmlns:p14="http://schemas.microsoft.com/office/powerpoint/2010/main" val="2068188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33D16-5928-9E90-468A-5253B32C5651}"/>
            </a:ext>
          </a:extLst>
        </p:cNvPr>
        <p:cNvGrpSpPr/>
        <p:nvPr/>
      </p:nvGrpSpPr>
      <p:grpSpPr>
        <a:xfrm>
          <a:off x="0" y="0"/>
          <a:ext cx="0" cy="0"/>
          <a:chOff x="0" y="0"/>
          <a:chExt cx="0" cy="0"/>
        </a:xfrm>
      </p:grpSpPr>
      <p:sp>
        <p:nvSpPr>
          <p:cNvPr id="12" name="Driehoek 9">
            <a:hlinkClick r:id="" action="ppaction://noaction"/>
            <a:extLst>
              <a:ext uri="{FF2B5EF4-FFF2-40B4-BE49-F238E27FC236}">
                <a16:creationId xmlns:a16="http://schemas.microsoft.com/office/drawing/2014/main" id="{AA0C92BA-4FE8-1882-44A3-77C891756948}"/>
              </a:ext>
            </a:extLst>
          </p:cNvPr>
          <p:cNvSpPr>
            <a:spLocks/>
          </p:cNvSpPr>
          <p:nvPr/>
        </p:nvSpPr>
        <p:spPr>
          <a:xfrm rot="10800000">
            <a:off x="3405102" y="381410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sp>
        <p:nvSpPr>
          <p:cNvPr id="13" name="Driehoek 6">
            <a:hlinkClick r:id="" action="ppaction://noaction"/>
            <a:extLst>
              <a:ext uri="{FF2B5EF4-FFF2-40B4-BE49-F238E27FC236}">
                <a16:creationId xmlns:a16="http://schemas.microsoft.com/office/drawing/2014/main" id="{99D808B1-B10A-88C8-0A5B-AC2376AF35D6}"/>
              </a:ext>
            </a:extLst>
          </p:cNvPr>
          <p:cNvSpPr>
            <a:spLocks/>
          </p:cNvSpPr>
          <p:nvPr/>
        </p:nvSpPr>
        <p:spPr>
          <a:xfrm>
            <a:off x="4689329" y="383006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5" name="Driehoek 4">
            <a:hlinkClick r:id="" action="ppaction://noaction"/>
            <a:extLst>
              <a:ext uri="{FF2B5EF4-FFF2-40B4-BE49-F238E27FC236}">
                <a16:creationId xmlns:a16="http://schemas.microsoft.com/office/drawing/2014/main" id="{6E161CA0-BCB2-A297-C305-6AC5C719DB9D}"/>
              </a:ext>
            </a:extLst>
          </p:cNvPr>
          <p:cNvSpPr>
            <a:spLocks/>
          </p:cNvSpPr>
          <p:nvPr/>
        </p:nvSpPr>
        <p:spPr>
          <a:xfrm rot="10800000">
            <a:off x="5973556" y="383006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Driehoek 7">
            <a:hlinkClick r:id="" action="ppaction://noaction"/>
            <a:extLst>
              <a:ext uri="{FF2B5EF4-FFF2-40B4-BE49-F238E27FC236}">
                <a16:creationId xmlns:a16="http://schemas.microsoft.com/office/drawing/2014/main" id="{D2CCDA72-CF84-DB6D-3538-2547992C15D8}"/>
              </a:ext>
            </a:extLst>
          </p:cNvPr>
          <p:cNvSpPr>
            <a:spLocks/>
          </p:cNvSpPr>
          <p:nvPr/>
        </p:nvSpPr>
        <p:spPr>
          <a:xfrm>
            <a:off x="5979206" y="170645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7" name="Driehoek 10">
            <a:hlinkClick r:id="rId2" action="ppaction://hlinksldjump"/>
            <a:extLst>
              <a:ext uri="{FF2B5EF4-FFF2-40B4-BE49-F238E27FC236}">
                <a16:creationId xmlns:a16="http://schemas.microsoft.com/office/drawing/2014/main" id="{EE40B679-7BF5-8059-BA41-C1543AD5821C}"/>
              </a:ext>
            </a:extLst>
          </p:cNvPr>
          <p:cNvSpPr>
            <a:spLocks/>
          </p:cNvSpPr>
          <p:nvPr/>
        </p:nvSpPr>
        <p:spPr>
          <a:xfrm>
            <a:off x="8471506"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14" name="Driehoek 8">
            <a:hlinkClick r:id="" action="ppaction://noaction"/>
            <a:extLst>
              <a:ext uri="{FF2B5EF4-FFF2-40B4-BE49-F238E27FC236}">
                <a16:creationId xmlns:a16="http://schemas.microsoft.com/office/drawing/2014/main" id="{9D95EF7B-775D-E530-F5DD-4D0E9DE39E78}"/>
              </a:ext>
            </a:extLst>
          </p:cNvPr>
          <p:cNvSpPr>
            <a:spLocks/>
          </p:cNvSpPr>
          <p:nvPr/>
        </p:nvSpPr>
        <p:spPr>
          <a:xfrm rot="10800000">
            <a:off x="4692153"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dirty="0" err="1">
                <a:solidFill>
                  <a:schemeClr val="tx1"/>
                </a:solidFill>
              </a:rPr>
              <a:t>Risic</a:t>
            </a:r>
            <a:endParaRPr lang="en-GB" dirty="0">
              <a:solidFill>
                <a:schemeClr val="tx1"/>
              </a:solidFill>
            </a:endParaRPr>
          </a:p>
        </p:txBody>
      </p:sp>
      <p:sp>
        <p:nvSpPr>
          <p:cNvPr id="6" name="Tekstvak 5">
            <a:extLst>
              <a:ext uri="{FF2B5EF4-FFF2-40B4-BE49-F238E27FC236}">
                <a16:creationId xmlns:a16="http://schemas.microsoft.com/office/drawing/2014/main" id="{80A83CA8-2858-4CB5-28B7-1755A804F393}"/>
              </a:ext>
            </a:extLst>
          </p:cNvPr>
          <p:cNvSpPr txBox="1">
            <a:spLocks/>
          </p:cNvSpPr>
          <p:nvPr/>
        </p:nvSpPr>
        <p:spPr>
          <a:xfrm>
            <a:off x="3925102" y="4030102"/>
            <a:ext cx="1280607"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EVALUEREN</a:t>
            </a:r>
          </a:p>
        </p:txBody>
      </p:sp>
      <p:sp>
        <p:nvSpPr>
          <p:cNvPr id="7" name="Tekstvak 6">
            <a:extLst>
              <a:ext uri="{FF2B5EF4-FFF2-40B4-BE49-F238E27FC236}">
                <a16:creationId xmlns:a16="http://schemas.microsoft.com/office/drawing/2014/main" id="{9AE31BD4-7A20-F89D-7950-69727D2E87B4}"/>
              </a:ext>
            </a:extLst>
          </p:cNvPr>
          <p:cNvSpPr txBox="1">
            <a:spLocks/>
          </p:cNvSpPr>
          <p:nvPr/>
        </p:nvSpPr>
        <p:spPr>
          <a:xfrm>
            <a:off x="5071635" y="1850794"/>
            <a:ext cx="1561645"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RISICO’S</a:t>
            </a:r>
          </a:p>
          <a:p>
            <a:pPr algn="ctr"/>
            <a:r>
              <a:rPr lang="en-GB" sz="1400" b="1">
                <a:solidFill>
                  <a:srgbClr val="002060"/>
                </a:solidFill>
                <a:latin typeface="Arial" panose="020B0604020202020204" pitchFamily="34" charset="0"/>
                <a:cs typeface="Arial" panose="020B0604020202020204" pitchFamily="34" charset="0"/>
              </a:rPr>
              <a:t>IDENTIFICEREN</a:t>
            </a:r>
          </a:p>
        </p:txBody>
      </p:sp>
      <p:sp>
        <p:nvSpPr>
          <p:cNvPr id="8" name="Tekstvak 7">
            <a:extLst>
              <a:ext uri="{FF2B5EF4-FFF2-40B4-BE49-F238E27FC236}">
                <a16:creationId xmlns:a16="http://schemas.microsoft.com/office/drawing/2014/main" id="{7DBE1DE0-8FD3-4A30-85FB-90CBA9853905}"/>
              </a:ext>
            </a:extLst>
          </p:cNvPr>
          <p:cNvSpPr txBox="1">
            <a:spLocks/>
          </p:cNvSpPr>
          <p:nvPr/>
        </p:nvSpPr>
        <p:spPr>
          <a:xfrm>
            <a:off x="5082437" y="5170480"/>
            <a:ext cx="1534394"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CRISISBEHEER &amp; HERSTEL</a:t>
            </a:r>
          </a:p>
        </p:txBody>
      </p:sp>
      <p:sp>
        <p:nvSpPr>
          <p:cNvPr id="9" name="Tekstvak 8">
            <a:extLst>
              <a:ext uri="{FF2B5EF4-FFF2-40B4-BE49-F238E27FC236}">
                <a16:creationId xmlns:a16="http://schemas.microsoft.com/office/drawing/2014/main" id="{D86552A7-4208-56F9-8657-86127059A8FE}"/>
              </a:ext>
            </a:extLst>
          </p:cNvPr>
          <p:cNvSpPr txBox="1">
            <a:spLocks/>
          </p:cNvSpPr>
          <p:nvPr/>
        </p:nvSpPr>
        <p:spPr>
          <a:xfrm>
            <a:off x="6447614" y="4030102"/>
            <a:ext cx="1372492"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OEFENINGEN</a:t>
            </a:r>
          </a:p>
        </p:txBody>
      </p:sp>
      <p:sp>
        <p:nvSpPr>
          <p:cNvPr id="10" name="Tekstvak 9">
            <a:extLst>
              <a:ext uri="{FF2B5EF4-FFF2-40B4-BE49-F238E27FC236}">
                <a16:creationId xmlns:a16="http://schemas.microsoft.com/office/drawing/2014/main" id="{33D53C16-9CA2-2A8F-CB71-F6C886A92A79}"/>
              </a:ext>
            </a:extLst>
          </p:cNvPr>
          <p:cNvSpPr txBox="1">
            <a:spLocks/>
          </p:cNvSpPr>
          <p:nvPr/>
        </p:nvSpPr>
        <p:spPr>
          <a:xfrm>
            <a:off x="6343459" y="3203662"/>
            <a:ext cx="159210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NOODPLANNEN</a:t>
            </a:r>
          </a:p>
        </p:txBody>
      </p:sp>
      <p:sp>
        <p:nvSpPr>
          <p:cNvPr id="11" name="Tekstvak 10">
            <a:extLst>
              <a:ext uri="{FF2B5EF4-FFF2-40B4-BE49-F238E27FC236}">
                <a16:creationId xmlns:a16="http://schemas.microsoft.com/office/drawing/2014/main" id="{4ED7FBCC-F241-D0A9-BC7D-CA6FD1239092}"/>
              </a:ext>
            </a:extLst>
          </p:cNvPr>
          <p:cNvSpPr txBox="1">
            <a:spLocks/>
          </p:cNvSpPr>
          <p:nvPr/>
        </p:nvSpPr>
        <p:spPr>
          <a:xfrm>
            <a:off x="9072313" y="3203663"/>
            <a:ext cx="1069460"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ACTOREN</a:t>
            </a:r>
          </a:p>
        </p:txBody>
      </p:sp>
      <p:sp>
        <p:nvSpPr>
          <p:cNvPr id="18" name="Driehoek 14">
            <a:hlinkClick r:id="" action="ppaction://noaction"/>
            <a:extLst>
              <a:ext uri="{FF2B5EF4-FFF2-40B4-BE49-F238E27FC236}">
                <a16:creationId xmlns:a16="http://schemas.microsoft.com/office/drawing/2014/main" id="{8B064D52-B7EB-E1D2-D2C5-133C91B5AFFB}"/>
              </a:ext>
            </a:extLst>
          </p:cNvPr>
          <p:cNvSpPr>
            <a:spLocks/>
          </p:cNvSpPr>
          <p:nvPr/>
        </p:nvSpPr>
        <p:spPr>
          <a:xfrm rot="7200000">
            <a:off x="6315080" y="25654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19" name="Driehoek 15">
            <a:hlinkClick r:id="" action="ppaction://noaction"/>
            <a:extLst>
              <a:ext uri="{FF2B5EF4-FFF2-40B4-BE49-F238E27FC236}">
                <a16:creationId xmlns:a16="http://schemas.microsoft.com/office/drawing/2014/main" id="{597C5952-9E96-1FD7-3D19-64A23F038429}"/>
              </a:ext>
            </a:extLst>
          </p:cNvPr>
          <p:cNvSpPr>
            <a:spLocks/>
          </p:cNvSpPr>
          <p:nvPr/>
        </p:nvSpPr>
        <p:spPr>
          <a:xfrm rot="10800000">
            <a:off x="6886581" y="35941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0" name="Driehoek 16">
            <a:hlinkClick r:id="" action="ppaction://noaction"/>
            <a:extLst>
              <a:ext uri="{FF2B5EF4-FFF2-40B4-BE49-F238E27FC236}">
                <a16:creationId xmlns:a16="http://schemas.microsoft.com/office/drawing/2014/main" id="{55FBDCBA-860C-B49F-1415-D2A5F6661F19}"/>
              </a:ext>
            </a:extLst>
          </p:cNvPr>
          <p:cNvSpPr>
            <a:spLocks/>
          </p:cNvSpPr>
          <p:nvPr/>
        </p:nvSpPr>
        <p:spPr>
          <a:xfrm rot="14400000">
            <a:off x="6223309" y="4635488"/>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1" name="Driehoek 17">
            <a:hlinkClick r:id="" action="ppaction://noaction"/>
            <a:extLst>
              <a:ext uri="{FF2B5EF4-FFF2-40B4-BE49-F238E27FC236}">
                <a16:creationId xmlns:a16="http://schemas.microsoft.com/office/drawing/2014/main" id="{559F90E4-6F8B-2A56-067B-AB683380A40D}"/>
              </a:ext>
            </a:extLst>
          </p:cNvPr>
          <p:cNvSpPr>
            <a:spLocks/>
          </p:cNvSpPr>
          <p:nvPr/>
        </p:nvSpPr>
        <p:spPr>
          <a:xfrm rot="18000000">
            <a:off x="5025404" y="4478134"/>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3" name="Tijdelijke aanduiding voor dianummer 2">
            <a:extLst>
              <a:ext uri="{FF2B5EF4-FFF2-40B4-BE49-F238E27FC236}">
                <a16:creationId xmlns:a16="http://schemas.microsoft.com/office/drawing/2014/main" id="{33947E1E-A617-C34D-B379-70358FCDAEA5}"/>
              </a:ext>
            </a:extLst>
          </p:cNvPr>
          <p:cNvSpPr>
            <a:spLocks noGrp="1"/>
          </p:cNvSpPr>
          <p:nvPr>
            <p:ph type="sldNum" sz="quarter" idx="12"/>
          </p:nvPr>
        </p:nvSpPr>
        <p:spPr/>
        <p:txBody>
          <a:bodyPr/>
          <a:lstStyle/>
          <a:p>
            <a:fld id="{330FA06F-6210-4F65-9FD7-F3DB4BB399B2}" type="slidenum">
              <a:rPr lang="nl-BE" smtClean="0"/>
              <a:pPr/>
              <a:t>24</a:t>
            </a:fld>
            <a:endParaRPr lang="nl-BE" dirty="0"/>
          </a:p>
        </p:txBody>
      </p:sp>
      <p:sp>
        <p:nvSpPr>
          <p:cNvPr id="22" name="Titel 3">
            <a:extLst>
              <a:ext uri="{FF2B5EF4-FFF2-40B4-BE49-F238E27FC236}">
                <a16:creationId xmlns:a16="http://schemas.microsoft.com/office/drawing/2014/main" id="{2624E9B0-6834-F738-7F97-2FE0D8BE7432}"/>
              </a:ext>
            </a:extLst>
          </p:cNvPr>
          <p:cNvSpPr>
            <a:spLocks noGrp="1"/>
          </p:cNvSpPr>
          <p:nvPr>
            <p:ph type="title"/>
          </p:nvPr>
        </p:nvSpPr>
        <p:spPr>
          <a:xfrm>
            <a:off x="848668" y="1497460"/>
            <a:ext cx="10503545" cy="636140"/>
          </a:xfrm>
        </p:spPr>
        <p:txBody>
          <a:bodyPr>
            <a:normAutofit fontScale="90000"/>
          </a:bodyPr>
          <a:lstStyle/>
          <a:p>
            <a:r>
              <a:rPr lang="nl-BE" dirty="0"/>
              <a:t>De cyclus</a:t>
            </a:r>
          </a:p>
        </p:txBody>
      </p:sp>
      <p:sp>
        <p:nvSpPr>
          <p:cNvPr id="2" name="Ovaal 1">
            <a:extLst>
              <a:ext uri="{FF2B5EF4-FFF2-40B4-BE49-F238E27FC236}">
                <a16:creationId xmlns:a16="http://schemas.microsoft.com/office/drawing/2014/main" id="{652F2DDC-1A47-32E6-3D73-DCBBE1DD564C}"/>
              </a:ext>
            </a:extLst>
          </p:cNvPr>
          <p:cNvSpPr/>
          <p:nvPr/>
        </p:nvSpPr>
        <p:spPr>
          <a:xfrm>
            <a:off x="4836911" y="4985102"/>
            <a:ext cx="2025445" cy="9295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924677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DF9C5-1FE8-5AE6-A78E-1F54C97246DC}"/>
            </a:ext>
          </a:extLst>
        </p:cNvPr>
        <p:cNvGrpSpPr/>
        <p:nvPr/>
      </p:nvGrpSpPr>
      <p:grpSpPr>
        <a:xfrm>
          <a:off x="0" y="0"/>
          <a:ext cx="0" cy="0"/>
          <a:chOff x="0" y="0"/>
          <a:chExt cx="0" cy="0"/>
        </a:xfrm>
      </p:grpSpPr>
      <p:sp>
        <p:nvSpPr>
          <p:cNvPr id="12" name="Driehoek 9">
            <a:hlinkClick r:id="" action="ppaction://noaction"/>
            <a:extLst>
              <a:ext uri="{FF2B5EF4-FFF2-40B4-BE49-F238E27FC236}">
                <a16:creationId xmlns:a16="http://schemas.microsoft.com/office/drawing/2014/main" id="{F23F7E20-FF8A-DE8C-A057-16EBB9C23AC1}"/>
              </a:ext>
            </a:extLst>
          </p:cNvPr>
          <p:cNvSpPr>
            <a:spLocks/>
          </p:cNvSpPr>
          <p:nvPr/>
        </p:nvSpPr>
        <p:spPr>
          <a:xfrm rot="10800000">
            <a:off x="3405102" y="381410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sp>
        <p:nvSpPr>
          <p:cNvPr id="13" name="Driehoek 6">
            <a:hlinkClick r:id="" action="ppaction://noaction"/>
            <a:extLst>
              <a:ext uri="{FF2B5EF4-FFF2-40B4-BE49-F238E27FC236}">
                <a16:creationId xmlns:a16="http://schemas.microsoft.com/office/drawing/2014/main" id="{4D095C16-79CA-2669-34C0-701F30DB6901}"/>
              </a:ext>
            </a:extLst>
          </p:cNvPr>
          <p:cNvSpPr>
            <a:spLocks/>
          </p:cNvSpPr>
          <p:nvPr/>
        </p:nvSpPr>
        <p:spPr>
          <a:xfrm>
            <a:off x="4689329" y="3830065"/>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5" name="Driehoek 4">
            <a:hlinkClick r:id="" action="ppaction://noaction"/>
            <a:extLst>
              <a:ext uri="{FF2B5EF4-FFF2-40B4-BE49-F238E27FC236}">
                <a16:creationId xmlns:a16="http://schemas.microsoft.com/office/drawing/2014/main" id="{E374AFD6-416E-8BE2-7F56-408423AECBDA}"/>
              </a:ext>
            </a:extLst>
          </p:cNvPr>
          <p:cNvSpPr>
            <a:spLocks/>
          </p:cNvSpPr>
          <p:nvPr/>
        </p:nvSpPr>
        <p:spPr>
          <a:xfrm rot="10800000">
            <a:off x="5973556" y="383006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Driehoek 7">
            <a:hlinkClick r:id="" action="ppaction://noaction"/>
            <a:extLst>
              <a:ext uri="{FF2B5EF4-FFF2-40B4-BE49-F238E27FC236}">
                <a16:creationId xmlns:a16="http://schemas.microsoft.com/office/drawing/2014/main" id="{B9F075A4-9827-0CAA-BE4A-641EBE9F5807}"/>
              </a:ext>
            </a:extLst>
          </p:cNvPr>
          <p:cNvSpPr>
            <a:spLocks/>
          </p:cNvSpPr>
          <p:nvPr/>
        </p:nvSpPr>
        <p:spPr>
          <a:xfrm>
            <a:off x="5979206" y="1706454"/>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7" name="Driehoek 10">
            <a:hlinkClick r:id="rId2" action="ppaction://hlinksldjump"/>
            <a:extLst>
              <a:ext uri="{FF2B5EF4-FFF2-40B4-BE49-F238E27FC236}">
                <a16:creationId xmlns:a16="http://schemas.microsoft.com/office/drawing/2014/main" id="{667AEA19-8771-6C64-5EF7-720EE04709A7}"/>
              </a:ext>
            </a:extLst>
          </p:cNvPr>
          <p:cNvSpPr>
            <a:spLocks/>
          </p:cNvSpPr>
          <p:nvPr/>
        </p:nvSpPr>
        <p:spPr>
          <a:xfrm>
            <a:off x="8471506"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14" name="Driehoek 8">
            <a:hlinkClick r:id="" action="ppaction://noaction"/>
            <a:extLst>
              <a:ext uri="{FF2B5EF4-FFF2-40B4-BE49-F238E27FC236}">
                <a16:creationId xmlns:a16="http://schemas.microsoft.com/office/drawing/2014/main" id="{87D7C147-1C13-AFBE-3F32-A168A523F01A}"/>
              </a:ext>
            </a:extLst>
          </p:cNvPr>
          <p:cNvSpPr>
            <a:spLocks/>
          </p:cNvSpPr>
          <p:nvPr/>
        </p:nvSpPr>
        <p:spPr>
          <a:xfrm rot="10800000">
            <a:off x="4692153" y="1703631"/>
            <a:ext cx="2320610" cy="2000525"/>
          </a:xfrm>
          <a:prstGeom prst="triangl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dirty="0" err="1">
                <a:solidFill>
                  <a:schemeClr val="tx1"/>
                </a:solidFill>
              </a:rPr>
              <a:t>Risic</a:t>
            </a:r>
            <a:endParaRPr lang="en-GB" dirty="0">
              <a:solidFill>
                <a:schemeClr val="tx1"/>
              </a:solidFill>
            </a:endParaRPr>
          </a:p>
        </p:txBody>
      </p:sp>
      <p:sp>
        <p:nvSpPr>
          <p:cNvPr id="6" name="Tekstvak 5">
            <a:extLst>
              <a:ext uri="{FF2B5EF4-FFF2-40B4-BE49-F238E27FC236}">
                <a16:creationId xmlns:a16="http://schemas.microsoft.com/office/drawing/2014/main" id="{590CDCE9-8B62-314A-8703-D710585D1806}"/>
              </a:ext>
            </a:extLst>
          </p:cNvPr>
          <p:cNvSpPr txBox="1">
            <a:spLocks/>
          </p:cNvSpPr>
          <p:nvPr/>
        </p:nvSpPr>
        <p:spPr>
          <a:xfrm>
            <a:off x="3925102" y="4030102"/>
            <a:ext cx="1280607"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EVALUEREN</a:t>
            </a:r>
          </a:p>
        </p:txBody>
      </p:sp>
      <p:sp>
        <p:nvSpPr>
          <p:cNvPr id="7" name="Tekstvak 6">
            <a:extLst>
              <a:ext uri="{FF2B5EF4-FFF2-40B4-BE49-F238E27FC236}">
                <a16:creationId xmlns:a16="http://schemas.microsoft.com/office/drawing/2014/main" id="{5CA876C6-AEAA-A7CC-3BDF-073360618C3A}"/>
              </a:ext>
            </a:extLst>
          </p:cNvPr>
          <p:cNvSpPr txBox="1">
            <a:spLocks/>
          </p:cNvSpPr>
          <p:nvPr/>
        </p:nvSpPr>
        <p:spPr>
          <a:xfrm>
            <a:off x="5071635" y="1850794"/>
            <a:ext cx="1561645"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RISICO’S</a:t>
            </a:r>
          </a:p>
          <a:p>
            <a:pPr algn="ctr"/>
            <a:r>
              <a:rPr lang="en-GB" sz="1400" b="1">
                <a:solidFill>
                  <a:srgbClr val="002060"/>
                </a:solidFill>
                <a:latin typeface="Arial" panose="020B0604020202020204" pitchFamily="34" charset="0"/>
                <a:cs typeface="Arial" panose="020B0604020202020204" pitchFamily="34" charset="0"/>
              </a:rPr>
              <a:t>IDENTIFICEREN</a:t>
            </a:r>
          </a:p>
        </p:txBody>
      </p:sp>
      <p:sp>
        <p:nvSpPr>
          <p:cNvPr id="8" name="Tekstvak 7">
            <a:extLst>
              <a:ext uri="{FF2B5EF4-FFF2-40B4-BE49-F238E27FC236}">
                <a16:creationId xmlns:a16="http://schemas.microsoft.com/office/drawing/2014/main" id="{7881EC0C-B573-9D06-17AA-360D8A8363E2}"/>
              </a:ext>
            </a:extLst>
          </p:cNvPr>
          <p:cNvSpPr txBox="1">
            <a:spLocks/>
          </p:cNvSpPr>
          <p:nvPr/>
        </p:nvSpPr>
        <p:spPr>
          <a:xfrm>
            <a:off x="5082437" y="5170480"/>
            <a:ext cx="1534394"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CRISISBEHEER &amp; HERSTEL</a:t>
            </a:r>
          </a:p>
        </p:txBody>
      </p:sp>
      <p:sp>
        <p:nvSpPr>
          <p:cNvPr id="9" name="Tekstvak 8">
            <a:extLst>
              <a:ext uri="{FF2B5EF4-FFF2-40B4-BE49-F238E27FC236}">
                <a16:creationId xmlns:a16="http://schemas.microsoft.com/office/drawing/2014/main" id="{2CFBD533-0314-4815-9A7C-1D9B1389CB3A}"/>
              </a:ext>
            </a:extLst>
          </p:cNvPr>
          <p:cNvSpPr txBox="1">
            <a:spLocks/>
          </p:cNvSpPr>
          <p:nvPr/>
        </p:nvSpPr>
        <p:spPr>
          <a:xfrm>
            <a:off x="6447614" y="4030102"/>
            <a:ext cx="1372492"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OEFENINGEN</a:t>
            </a:r>
          </a:p>
        </p:txBody>
      </p:sp>
      <p:sp>
        <p:nvSpPr>
          <p:cNvPr id="10" name="Tekstvak 9">
            <a:extLst>
              <a:ext uri="{FF2B5EF4-FFF2-40B4-BE49-F238E27FC236}">
                <a16:creationId xmlns:a16="http://schemas.microsoft.com/office/drawing/2014/main" id="{06B7345A-693F-0B90-B15B-2618EC924E52}"/>
              </a:ext>
            </a:extLst>
          </p:cNvPr>
          <p:cNvSpPr txBox="1">
            <a:spLocks/>
          </p:cNvSpPr>
          <p:nvPr/>
        </p:nvSpPr>
        <p:spPr>
          <a:xfrm>
            <a:off x="6343459" y="3203662"/>
            <a:ext cx="159210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dirty="0">
                <a:solidFill>
                  <a:srgbClr val="002060"/>
                </a:solidFill>
                <a:latin typeface="Arial" panose="020B0604020202020204" pitchFamily="34" charset="0"/>
                <a:cs typeface="Arial" panose="020B0604020202020204" pitchFamily="34" charset="0"/>
              </a:rPr>
              <a:t>NOODPLANNEN</a:t>
            </a:r>
          </a:p>
        </p:txBody>
      </p:sp>
      <p:sp>
        <p:nvSpPr>
          <p:cNvPr id="11" name="Tekstvak 10">
            <a:extLst>
              <a:ext uri="{FF2B5EF4-FFF2-40B4-BE49-F238E27FC236}">
                <a16:creationId xmlns:a16="http://schemas.microsoft.com/office/drawing/2014/main" id="{12AE657F-CB06-AB87-D106-145E846C4B4B}"/>
              </a:ext>
            </a:extLst>
          </p:cNvPr>
          <p:cNvSpPr txBox="1">
            <a:spLocks/>
          </p:cNvSpPr>
          <p:nvPr/>
        </p:nvSpPr>
        <p:spPr>
          <a:xfrm>
            <a:off x="9072313" y="3203663"/>
            <a:ext cx="1069460"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400" b="1">
                <a:solidFill>
                  <a:srgbClr val="002060"/>
                </a:solidFill>
                <a:latin typeface="Arial" panose="020B0604020202020204" pitchFamily="34" charset="0"/>
                <a:cs typeface="Arial" panose="020B0604020202020204" pitchFamily="34" charset="0"/>
              </a:rPr>
              <a:t>ACTOREN</a:t>
            </a:r>
          </a:p>
        </p:txBody>
      </p:sp>
      <p:sp>
        <p:nvSpPr>
          <p:cNvPr id="18" name="Driehoek 14">
            <a:hlinkClick r:id="" action="ppaction://noaction"/>
            <a:extLst>
              <a:ext uri="{FF2B5EF4-FFF2-40B4-BE49-F238E27FC236}">
                <a16:creationId xmlns:a16="http://schemas.microsoft.com/office/drawing/2014/main" id="{8FFA2C9A-9254-F953-8958-28D13824B127}"/>
              </a:ext>
            </a:extLst>
          </p:cNvPr>
          <p:cNvSpPr>
            <a:spLocks/>
          </p:cNvSpPr>
          <p:nvPr/>
        </p:nvSpPr>
        <p:spPr>
          <a:xfrm rot="7200000">
            <a:off x="6315080" y="25654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19" name="Driehoek 15">
            <a:hlinkClick r:id="" action="ppaction://noaction"/>
            <a:extLst>
              <a:ext uri="{FF2B5EF4-FFF2-40B4-BE49-F238E27FC236}">
                <a16:creationId xmlns:a16="http://schemas.microsoft.com/office/drawing/2014/main" id="{19D43425-D078-F2A3-9B88-6E8C47D9594D}"/>
              </a:ext>
            </a:extLst>
          </p:cNvPr>
          <p:cNvSpPr>
            <a:spLocks/>
          </p:cNvSpPr>
          <p:nvPr/>
        </p:nvSpPr>
        <p:spPr>
          <a:xfrm rot="10800000">
            <a:off x="6886581" y="3594172"/>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0" name="Driehoek 16">
            <a:hlinkClick r:id="" action="ppaction://noaction"/>
            <a:extLst>
              <a:ext uri="{FF2B5EF4-FFF2-40B4-BE49-F238E27FC236}">
                <a16:creationId xmlns:a16="http://schemas.microsoft.com/office/drawing/2014/main" id="{8EB3E75B-C261-8C2E-C80E-0273772DC63E}"/>
              </a:ext>
            </a:extLst>
          </p:cNvPr>
          <p:cNvSpPr>
            <a:spLocks/>
          </p:cNvSpPr>
          <p:nvPr/>
        </p:nvSpPr>
        <p:spPr>
          <a:xfrm rot="14400000">
            <a:off x="6223309" y="4635488"/>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21" name="Driehoek 17">
            <a:hlinkClick r:id="" action="ppaction://noaction"/>
            <a:extLst>
              <a:ext uri="{FF2B5EF4-FFF2-40B4-BE49-F238E27FC236}">
                <a16:creationId xmlns:a16="http://schemas.microsoft.com/office/drawing/2014/main" id="{A6FC843E-8646-C4CD-CD40-D80325C7CF5D}"/>
              </a:ext>
            </a:extLst>
          </p:cNvPr>
          <p:cNvSpPr>
            <a:spLocks/>
          </p:cNvSpPr>
          <p:nvPr/>
        </p:nvSpPr>
        <p:spPr>
          <a:xfrm rot="18000000">
            <a:off x="5025404" y="4478134"/>
            <a:ext cx="448609" cy="386732"/>
          </a:xfrm>
          <a:prstGeom prst="triangl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solidFill>
                <a:schemeClr val="tx1"/>
              </a:solidFill>
            </a:endParaRPr>
          </a:p>
        </p:txBody>
      </p:sp>
      <p:sp>
        <p:nvSpPr>
          <p:cNvPr id="3" name="Tijdelijke aanduiding voor dianummer 2">
            <a:extLst>
              <a:ext uri="{FF2B5EF4-FFF2-40B4-BE49-F238E27FC236}">
                <a16:creationId xmlns:a16="http://schemas.microsoft.com/office/drawing/2014/main" id="{1606E609-9C49-1C45-781B-05B7C5F7F9D0}"/>
              </a:ext>
            </a:extLst>
          </p:cNvPr>
          <p:cNvSpPr>
            <a:spLocks noGrp="1"/>
          </p:cNvSpPr>
          <p:nvPr>
            <p:ph type="sldNum" sz="quarter" idx="12"/>
          </p:nvPr>
        </p:nvSpPr>
        <p:spPr/>
        <p:txBody>
          <a:bodyPr/>
          <a:lstStyle/>
          <a:p>
            <a:fld id="{330FA06F-6210-4F65-9FD7-F3DB4BB399B2}" type="slidenum">
              <a:rPr lang="nl-BE" smtClean="0"/>
              <a:pPr/>
              <a:t>25</a:t>
            </a:fld>
            <a:endParaRPr lang="nl-BE" dirty="0"/>
          </a:p>
        </p:txBody>
      </p:sp>
      <p:sp>
        <p:nvSpPr>
          <p:cNvPr id="22" name="Titel 3">
            <a:extLst>
              <a:ext uri="{FF2B5EF4-FFF2-40B4-BE49-F238E27FC236}">
                <a16:creationId xmlns:a16="http://schemas.microsoft.com/office/drawing/2014/main" id="{1A92F889-2D38-74DC-B2F7-83DDEDF7187D}"/>
              </a:ext>
            </a:extLst>
          </p:cNvPr>
          <p:cNvSpPr>
            <a:spLocks noGrp="1"/>
          </p:cNvSpPr>
          <p:nvPr>
            <p:ph type="title"/>
          </p:nvPr>
        </p:nvSpPr>
        <p:spPr>
          <a:xfrm>
            <a:off x="848668" y="1497460"/>
            <a:ext cx="10503545" cy="636140"/>
          </a:xfrm>
        </p:spPr>
        <p:txBody>
          <a:bodyPr>
            <a:normAutofit fontScale="90000"/>
          </a:bodyPr>
          <a:lstStyle/>
          <a:p>
            <a:r>
              <a:rPr lang="nl-BE" dirty="0"/>
              <a:t>De cyclus</a:t>
            </a:r>
          </a:p>
        </p:txBody>
      </p:sp>
      <p:sp>
        <p:nvSpPr>
          <p:cNvPr id="2" name="Ovaal 1">
            <a:extLst>
              <a:ext uri="{FF2B5EF4-FFF2-40B4-BE49-F238E27FC236}">
                <a16:creationId xmlns:a16="http://schemas.microsoft.com/office/drawing/2014/main" id="{3156F754-B487-F89A-676A-219AB49FF426}"/>
              </a:ext>
            </a:extLst>
          </p:cNvPr>
          <p:cNvSpPr/>
          <p:nvPr/>
        </p:nvSpPr>
        <p:spPr>
          <a:xfrm>
            <a:off x="3448220" y="3699787"/>
            <a:ext cx="2025445" cy="92954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452614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BE50EF8-60E1-4892-B69C-5AD1B27FB315}"/>
              </a:ext>
            </a:extLst>
          </p:cNvPr>
          <p:cNvSpPr>
            <a:spLocks noGrp="1"/>
          </p:cNvSpPr>
          <p:nvPr>
            <p:ph type="title"/>
          </p:nvPr>
        </p:nvSpPr>
        <p:spPr/>
        <p:txBody>
          <a:bodyPr/>
          <a:lstStyle/>
          <a:p>
            <a:r>
              <a:rPr lang="nl-BE" dirty="0"/>
              <a:t>Evalueren</a:t>
            </a:r>
          </a:p>
        </p:txBody>
      </p:sp>
      <p:sp>
        <p:nvSpPr>
          <p:cNvPr id="52" name="Tijdelijke aanduiding voor inhoud 2">
            <a:extLst>
              <a:ext uri="{FF2B5EF4-FFF2-40B4-BE49-F238E27FC236}">
                <a16:creationId xmlns:a16="http://schemas.microsoft.com/office/drawing/2014/main" id="{C68E014A-225C-4B41-B542-5EB34EEF4494}"/>
              </a:ext>
            </a:extLst>
          </p:cNvPr>
          <p:cNvSpPr>
            <a:spLocks noGrp="1"/>
          </p:cNvSpPr>
          <p:nvPr>
            <p:ph sz="half" idx="13"/>
          </p:nvPr>
        </p:nvSpPr>
        <p:spPr>
          <a:xfrm>
            <a:off x="1417800" y="2461471"/>
            <a:ext cx="5366458" cy="3730273"/>
          </a:xfrm>
        </p:spPr>
        <p:txBody>
          <a:bodyPr>
            <a:normAutofit fontScale="92500" lnSpcReduction="10000"/>
          </a:bodyPr>
          <a:lstStyle/>
          <a:p>
            <a:pPr marL="180000" indent="-180000">
              <a:lnSpc>
                <a:spcPct val="150000"/>
              </a:lnSpc>
              <a:spcBef>
                <a:spcPts val="0"/>
              </a:spcBef>
              <a:buFont typeface="Arial" panose="020B0604020202020204" pitchFamily="34" charset="0"/>
              <a:buChar char="•"/>
            </a:pPr>
            <a:r>
              <a:rPr lang="nl-BE" sz="2000" dirty="0"/>
              <a:t>Na elke oefening, noodsituatie of evenement </a:t>
            </a:r>
          </a:p>
          <a:p>
            <a:pPr marL="180000" indent="-180000">
              <a:lnSpc>
                <a:spcPct val="150000"/>
              </a:lnSpc>
              <a:spcBef>
                <a:spcPts val="0"/>
              </a:spcBef>
              <a:buFont typeface="Arial" panose="020B0604020202020204" pitchFamily="34" charset="0"/>
              <a:buChar char="•"/>
            </a:pPr>
            <a:r>
              <a:rPr lang="nl-BE" sz="2000" dirty="0"/>
              <a:t>Kritisch bekijken van de eigen werking en de multidisciplinaire samenwerking</a:t>
            </a:r>
          </a:p>
          <a:p>
            <a:pPr marL="180000" indent="-180000">
              <a:lnSpc>
                <a:spcPct val="150000"/>
              </a:lnSpc>
              <a:spcBef>
                <a:spcPts val="0"/>
              </a:spcBef>
              <a:buFont typeface="Arial" panose="020B0604020202020204" pitchFamily="34" charset="0"/>
              <a:buChar char="•"/>
            </a:pPr>
            <a:r>
              <a:rPr lang="nl-BE" sz="2000" dirty="0"/>
              <a:t>Hot debriefing onmiddellijk na het incident/oefening</a:t>
            </a:r>
          </a:p>
          <a:p>
            <a:pPr marL="180000" indent="-180000">
              <a:lnSpc>
                <a:spcPct val="150000"/>
              </a:lnSpc>
              <a:spcBef>
                <a:spcPts val="0"/>
              </a:spcBef>
              <a:buFont typeface="Arial" panose="020B0604020202020204" pitchFamily="34" charset="0"/>
              <a:buChar char="•"/>
            </a:pPr>
            <a:r>
              <a:rPr lang="nl-BE" sz="2000" dirty="0"/>
              <a:t>Later een volwaardige evaluatievergadering</a:t>
            </a:r>
            <a:endParaRPr lang="en-GB" sz="2000" dirty="0"/>
          </a:p>
          <a:p>
            <a:pPr marL="180000" indent="-180000">
              <a:lnSpc>
                <a:spcPct val="150000"/>
              </a:lnSpc>
              <a:spcBef>
                <a:spcPts val="0"/>
              </a:spcBef>
              <a:buFont typeface="Arial" panose="020B0604020202020204" pitchFamily="34" charset="0"/>
              <a:buChar char="•"/>
            </a:pPr>
            <a:r>
              <a:rPr lang="en-GB" sz="2000" dirty="0" err="1"/>
              <a:t>Geleerde</a:t>
            </a:r>
            <a:r>
              <a:rPr lang="en-GB" sz="2000" dirty="0"/>
              <a:t> lessen </a:t>
            </a:r>
            <a:r>
              <a:rPr lang="en-GB" sz="2000" dirty="0" err="1"/>
              <a:t>omzetten</a:t>
            </a:r>
            <a:r>
              <a:rPr lang="en-GB" sz="2000" dirty="0"/>
              <a:t> in concrete </a:t>
            </a:r>
            <a:r>
              <a:rPr lang="en-GB" sz="2000" dirty="0" err="1"/>
              <a:t>actiepunten</a:t>
            </a:r>
            <a:r>
              <a:rPr lang="en-GB" sz="2000" dirty="0"/>
              <a:t> </a:t>
            </a:r>
            <a:r>
              <a:rPr lang="en-GB" sz="2000" dirty="0" err="1"/>
              <a:t>samen</a:t>
            </a:r>
            <a:r>
              <a:rPr lang="en-GB" sz="2000" dirty="0"/>
              <a:t> met de </a:t>
            </a:r>
            <a:r>
              <a:rPr lang="en-GB" sz="2000" dirty="0" err="1"/>
              <a:t>gemeentelijke</a:t>
            </a:r>
            <a:r>
              <a:rPr lang="en-GB" sz="2000" dirty="0"/>
              <a:t> </a:t>
            </a:r>
            <a:r>
              <a:rPr lang="en-GB" sz="2000" dirty="0" err="1"/>
              <a:t>veiligheidscel</a:t>
            </a:r>
            <a:endParaRPr lang="nl-BE" sz="2000" dirty="0"/>
          </a:p>
        </p:txBody>
      </p:sp>
      <p:pic>
        <p:nvPicPr>
          <p:cNvPr id="3" name="Afbeelding 2" descr="Afbeelding met tekst, binnen&#10;&#10;Automatisch gegenereerde beschrijving">
            <a:extLst>
              <a:ext uri="{FF2B5EF4-FFF2-40B4-BE49-F238E27FC236}">
                <a16:creationId xmlns:a16="http://schemas.microsoft.com/office/drawing/2014/main" id="{7AB267D1-AC14-4488-96B3-C0C3290596E4}"/>
              </a:ext>
            </a:extLst>
          </p:cNvPr>
          <p:cNvPicPr>
            <a:picLocks noChangeAspect="1"/>
          </p:cNvPicPr>
          <p:nvPr/>
        </p:nvPicPr>
        <p:blipFill rotWithShape="1">
          <a:blip r:embed="rId2">
            <a:extLst>
              <a:ext uri="{28A0092B-C50C-407E-A947-70E740481C1C}">
                <a14:useLocalDpi xmlns:a14="http://schemas.microsoft.com/office/drawing/2010/main" val="0"/>
              </a:ext>
            </a:extLst>
          </a:blip>
          <a:srcRect r="19653"/>
          <a:stretch/>
        </p:blipFill>
        <p:spPr>
          <a:xfrm rot="5400000">
            <a:off x="7469579" y="1925602"/>
            <a:ext cx="4379930" cy="4088444"/>
          </a:xfrm>
          <a:prstGeom prst="rect">
            <a:avLst/>
          </a:prstGeom>
        </p:spPr>
      </p:pic>
    </p:spTree>
    <p:extLst>
      <p:ext uri="{BB962C8B-B14F-4D97-AF65-F5344CB8AC3E}">
        <p14:creationId xmlns:p14="http://schemas.microsoft.com/office/powerpoint/2010/main" val="3310398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BCB23-154E-56AD-F81B-ED73BDB08922}"/>
              </a:ext>
            </a:extLst>
          </p:cNvPr>
          <p:cNvSpPr>
            <a:spLocks noGrp="1"/>
          </p:cNvSpPr>
          <p:nvPr>
            <p:ph type="title"/>
          </p:nvPr>
        </p:nvSpPr>
        <p:spPr/>
        <p:txBody>
          <a:bodyPr/>
          <a:lstStyle/>
          <a:p>
            <a:r>
              <a:rPr lang="nl-BE" dirty="0"/>
              <a:t>Crisisbeheer</a:t>
            </a:r>
          </a:p>
        </p:txBody>
      </p:sp>
      <p:sp>
        <p:nvSpPr>
          <p:cNvPr id="3" name="Tijdelijke aanduiding voor dianummer 2">
            <a:extLst>
              <a:ext uri="{FF2B5EF4-FFF2-40B4-BE49-F238E27FC236}">
                <a16:creationId xmlns:a16="http://schemas.microsoft.com/office/drawing/2014/main" id="{69F0CD18-AF85-FE18-06AB-31346CA1E165}"/>
              </a:ext>
            </a:extLst>
          </p:cNvPr>
          <p:cNvSpPr>
            <a:spLocks noGrp="1"/>
          </p:cNvSpPr>
          <p:nvPr>
            <p:ph type="sldNum" sz="quarter" idx="12"/>
          </p:nvPr>
        </p:nvSpPr>
        <p:spPr/>
        <p:txBody>
          <a:bodyPr/>
          <a:lstStyle/>
          <a:p>
            <a:fld id="{330FA06F-6210-4F65-9FD7-F3DB4BB399B2}" type="slidenum">
              <a:rPr lang="nl-BE" smtClean="0"/>
              <a:pPr/>
              <a:t>27</a:t>
            </a:fld>
            <a:endParaRPr lang="nl-BE" dirty="0"/>
          </a:p>
        </p:txBody>
      </p:sp>
    </p:spTree>
    <p:extLst>
      <p:ext uri="{BB962C8B-B14F-4D97-AF65-F5344CB8AC3E}">
        <p14:creationId xmlns:p14="http://schemas.microsoft.com/office/powerpoint/2010/main" val="615309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30448652-9D10-CE1F-81F1-06C1113D1496}"/>
              </a:ext>
            </a:extLst>
          </p:cNvPr>
          <p:cNvSpPr>
            <a:spLocks noGrp="1"/>
          </p:cNvSpPr>
          <p:nvPr>
            <p:ph type="sldNum" sz="quarter" idx="12"/>
          </p:nvPr>
        </p:nvSpPr>
        <p:spPr/>
        <p:txBody>
          <a:bodyPr/>
          <a:lstStyle/>
          <a:p>
            <a:fld id="{330FA06F-6210-4F65-9FD7-F3DB4BB399B2}" type="slidenum">
              <a:rPr lang="nl-BE" smtClean="0"/>
              <a:pPr/>
              <a:t>28</a:t>
            </a:fld>
            <a:endParaRPr lang="nl-BE" dirty="0"/>
          </a:p>
        </p:txBody>
      </p:sp>
      <p:sp>
        <p:nvSpPr>
          <p:cNvPr id="4" name="Titel 3">
            <a:extLst>
              <a:ext uri="{FF2B5EF4-FFF2-40B4-BE49-F238E27FC236}">
                <a16:creationId xmlns:a16="http://schemas.microsoft.com/office/drawing/2014/main" id="{4024469B-B061-47CF-FCDC-9D0F871868C4}"/>
              </a:ext>
            </a:extLst>
          </p:cNvPr>
          <p:cNvSpPr>
            <a:spLocks noGrp="1"/>
          </p:cNvSpPr>
          <p:nvPr>
            <p:ph type="title"/>
          </p:nvPr>
        </p:nvSpPr>
        <p:spPr>
          <a:xfrm>
            <a:off x="718637" y="1311056"/>
            <a:ext cx="10503545" cy="636140"/>
          </a:xfrm>
        </p:spPr>
        <p:txBody>
          <a:bodyPr/>
          <a:lstStyle/>
          <a:p>
            <a:r>
              <a:rPr lang="nl-BE" dirty="0"/>
              <a:t>De fases in crisisbeheer</a:t>
            </a:r>
          </a:p>
        </p:txBody>
      </p:sp>
      <p:sp>
        <p:nvSpPr>
          <p:cNvPr id="5" name="Driehoek 9">
            <a:hlinkClick r:id="" action="ppaction://noaction"/>
            <a:extLst>
              <a:ext uri="{FF2B5EF4-FFF2-40B4-BE49-F238E27FC236}">
                <a16:creationId xmlns:a16="http://schemas.microsoft.com/office/drawing/2014/main" id="{3784FDCB-857E-253C-6673-0B79E3ACAB0D}"/>
              </a:ext>
            </a:extLst>
          </p:cNvPr>
          <p:cNvSpPr/>
          <p:nvPr/>
        </p:nvSpPr>
        <p:spPr>
          <a:xfrm>
            <a:off x="5913275" y="1672670"/>
            <a:ext cx="4839171" cy="4263884"/>
          </a:xfrm>
          <a:prstGeom prst="triangle">
            <a:avLst/>
          </a:prstGeom>
          <a:noFill/>
          <a:ln w="19050">
            <a:solidFill>
              <a:srgbClr val="00A49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E7E6E6"/>
              </a:solidFill>
              <a:effectLst/>
              <a:uLnTx/>
              <a:uFillTx/>
              <a:latin typeface="Arial" panose="020B0604020202020204" pitchFamily="34" charset="0"/>
              <a:ea typeface="+mn-ea"/>
              <a:cs typeface="Arial" panose="020B0604020202020204" pitchFamily="34" charset="0"/>
            </a:endParaRPr>
          </a:p>
        </p:txBody>
      </p:sp>
      <p:grpSp>
        <p:nvGrpSpPr>
          <p:cNvPr id="6" name="Groupe 55">
            <a:extLst>
              <a:ext uri="{FF2B5EF4-FFF2-40B4-BE49-F238E27FC236}">
                <a16:creationId xmlns:a16="http://schemas.microsoft.com/office/drawing/2014/main" id="{1C9C870F-6AC4-8031-5A5F-EE430986AFF1}"/>
              </a:ext>
            </a:extLst>
          </p:cNvPr>
          <p:cNvGrpSpPr/>
          <p:nvPr/>
        </p:nvGrpSpPr>
        <p:grpSpPr>
          <a:xfrm>
            <a:off x="7310275" y="1658409"/>
            <a:ext cx="2044700" cy="1803400"/>
            <a:chOff x="3708596" y="1090714"/>
            <a:chExt cx="2044700" cy="1803400"/>
          </a:xfrm>
        </p:grpSpPr>
        <p:pic>
          <p:nvPicPr>
            <p:cNvPr id="7" name="Image 56">
              <a:extLst>
                <a:ext uri="{FF2B5EF4-FFF2-40B4-BE49-F238E27FC236}">
                  <a16:creationId xmlns:a16="http://schemas.microsoft.com/office/drawing/2014/main" id="{9F5301FA-1DD8-DE26-C9E5-0B907AB40557}"/>
                </a:ext>
              </a:extLst>
            </p:cNvPr>
            <p:cNvPicPr>
              <a:picLocks noChangeAspect="1"/>
            </p:cNvPicPr>
            <p:nvPr/>
          </p:nvPicPr>
          <p:blipFill>
            <a:blip r:embed="rId3"/>
            <a:stretch>
              <a:fillRect/>
            </a:stretch>
          </p:blipFill>
          <p:spPr>
            <a:xfrm>
              <a:off x="3708596" y="1090714"/>
              <a:ext cx="2044700" cy="1803400"/>
            </a:xfrm>
            <a:prstGeom prst="rect">
              <a:avLst/>
            </a:prstGeom>
          </p:spPr>
        </p:pic>
        <p:sp>
          <p:nvSpPr>
            <p:cNvPr id="8" name="Tekstvak 15">
              <a:extLst>
                <a:ext uri="{FF2B5EF4-FFF2-40B4-BE49-F238E27FC236}">
                  <a16:creationId xmlns:a16="http://schemas.microsoft.com/office/drawing/2014/main" id="{72053512-548C-868C-101A-574941AFA4AE}"/>
                </a:ext>
              </a:extLst>
            </p:cNvPr>
            <p:cNvSpPr txBox="1"/>
            <p:nvPr/>
          </p:nvSpPr>
          <p:spPr>
            <a:xfrm>
              <a:off x="3923688" y="2036303"/>
              <a:ext cx="168449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Federale</a:t>
              </a: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Fase</a:t>
              </a:r>
            </a:p>
          </p:txBody>
        </p:sp>
      </p:grpSp>
      <p:grpSp>
        <p:nvGrpSpPr>
          <p:cNvPr id="9" name="Groupe 40">
            <a:extLst>
              <a:ext uri="{FF2B5EF4-FFF2-40B4-BE49-F238E27FC236}">
                <a16:creationId xmlns:a16="http://schemas.microsoft.com/office/drawing/2014/main" id="{FA6537D1-23D9-BDB8-0DB1-A64A100AA868}"/>
              </a:ext>
            </a:extLst>
          </p:cNvPr>
          <p:cNvGrpSpPr/>
          <p:nvPr/>
        </p:nvGrpSpPr>
        <p:grpSpPr>
          <a:xfrm>
            <a:off x="6649176" y="3475133"/>
            <a:ext cx="3366898" cy="1168400"/>
            <a:chOff x="5426574" y="3137272"/>
            <a:chExt cx="3365500" cy="1168400"/>
          </a:xfrm>
        </p:grpSpPr>
        <p:pic>
          <p:nvPicPr>
            <p:cNvPr id="10" name="Image 41">
              <a:extLst>
                <a:ext uri="{FF2B5EF4-FFF2-40B4-BE49-F238E27FC236}">
                  <a16:creationId xmlns:a16="http://schemas.microsoft.com/office/drawing/2014/main" id="{14153ED0-986E-CFD1-269C-DD49D5B578F0}"/>
                </a:ext>
              </a:extLst>
            </p:cNvPr>
            <p:cNvPicPr>
              <a:picLocks noChangeAspect="1"/>
            </p:cNvPicPr>
            <p:nvPr/>
          </p:nvPicPr>
          <p:blipFill>
            <a:blip r:embed="rId4"/>
            <a:stretch>
              <a:fillRect/>
            </a:stretch>
          </p:blipFill>
          <p:spPr>
            <a:xfrm>
              <a:off x="5426574" y="3137272"/>
              <a:ext cx="3365500" cy="1168400"/>
            </a:xfrm>
            <a:prstGeom prst="rect">
              <a:avLst/>
            </a:prstGeom>
          </p:spPr>
        </p:pic>
        <p:sp>
          <p:nvSpPr>
            <p:cNvPr id="11" name="Tekstvak 15">
              <a:extLst>
                <a:ext uri="{FF2B5EF4-FFF2-40B4-BE49-F238E27FC236}">
                  <a16:creationId xmlns:a16="http://schemas.microsoft.com/office/drawing/2014/main" id="{EDE5E2AE-4890-987E-0AAF-045884355BFC}"/>
                </a:ext>
              </a:extLst>
            </p:cNvPr>
            <p:cNvSpPr txBox="1"/>
            <p:nvPr/>
          </p:nvSpPr>
          <p:spPr>
            <a:xfrm>
              <a:off x="6267075" y="3436257"/>
              <a:ext cx="168449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Provinciale</a:t>
              </a: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Fase</a:t>
              </a:r>
            </a:p>
          </p:txBody>
        </p:sp>
      </p:grpSp>
      <p:grpSp>
        <p:nvGrpSpPr>
          <p:cNvPr id="12" name="Groupe 58">
            <a:extLst>
              <a:ext uri="{FF2B5EF4-FFF2-40B4-BE49-F238E27FC236}">
                <a16:creationId xmlns:a16="http://schemas.microsoft.com/office/drawing/2014/main" id="{947B7532-ACB4-2F22-9796-8A7F63D8AA15}"/>
              </a:ext>
            </a:extLst>
          </p:cNvPr>
          <p:cNvGrpSpPr/>
          <p:nvPr/>
        </p:nvGrpSpPr>
        <p:grpSpPr>
          <a:xfrm>
            <a:off x="6643015" y="3471683"/>
            <a:ext cx="3377004" cy="1168400"/>
            <a:chOff x="5406493" y="3136952"/>
            <a:chExt cx="3377004" cy="1168400"/>
          </a:xfrm>
        </p:grpSpPr>
        <p:pic>
          <p:nvPicPr>
            <p:cNvPr id="13" name="Image 59">
              <a:extLst>
                <a:ext uri="{FF2B5EF4-FFF2-40B4-BE49-F238E27FC236}">
                  <a16:creationId xmlns:a16="http://schemas.microsoft.com/office/drawing/2014/main" id="{003EEA53-0DA9-2F06-98BA-2898581CBD30}"/>
                </a:ext>
              </a:extLst>
            </p:cNvPr>
            <p:cNvPicPr>
              <a:picLocks noChangeAspect="1"/>
            </p:cNvPicPr>
            <p:nvPr/>
          </p:nvPicPr>
          <p:blipFill>
            <a:blip r:embed="rId5"/>
            <a:stretch>
              <a:fillRect/>
            </a:stretch>
          </p:blipFill>
          <p:spPr>
            <a:xfrm>
              <a:off x="5406493" y="3136952"/>
              <a:ext cx="3377004" cy="1168400"/>
            </a:xfrm>
            <a:prstGeom prst="rect">
              <a:avLst/>
            </a:prstGeom>
          </p:spPr>
        </p:pic>
        <p:sp>
          <p:nvSpPr>
            <p:cNvPr id="14" name="Tekstvak 15">
              <a:extLst>
                <a:ext uri="{FF2B5EF4-FFF2-40B4-BE49-F238E27FC236}">
                  <a16:creationId xmlns:a16="http://schemas.microsoft.com/office/drawing/2014/main" id="{DF3EAFE8-10A0-2F77-7616-DD0B467598C0}"/>
                </a:ext>
              </a:extLst>
            </p:cNvPr>
            <p:cNvSpPr txBox="1"/>
            <p:nvPr/>
          </p:nvSpPr>
          <p:spPr>
            <a:xfrm>
              <a:off x="6021297" y="3334958"/>
              <a:ext cx="226562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Ondersteuning</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vanuit</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Federale</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Diensten</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gouverneur</a:t>
              </a:r>
              <a:endPar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5" name="Groupe 43">
            <a:extLst>
              <a:ext uri="{FF2B5EF4-FFF2-40B4-BE49-F238E27FC236}">
                <a16:creationId xmlns:a16="http://schemas.microsoft.com/office/drawing/2014/main" id="{6904CE53-0783-7671-DF16-2B41C5910B64}"/>
              </a:ext>
            </a:extLst>
          </p:cNvPr>
          <p:cNvGrpSpPr/>
          <p:nvPr/>
        </p:nvGrpSpPr>
        <p:grpSpPr>
          <a:xfrm>
            <a:off x="5913275" y="4650110"/>
            <a:ext cx="4838700" cy="1295400"/>
            <a:chOff x="4691081" y="4310878"/>
            <a:chExt cx="4838700" cy="1295400"/>
          </a:xfrm>
        </p:grpSpPr>
        <p:pic>
          <p:nvPicPr>
            <p:cNvPr id="16" name="Image 44">
              <a:extLst>
                <a:ext uri="{FF2B5EF4-FFF2-40B4-BE49-F238E27FC236}">
                  <a16:creationId xmlns:a16="http://schemas.microsoft.com/office/drawing/2014/main" id="{CFE3061D-6881-18DA-11E3-04C0804B8E09}"/>
                </a:ext>
              </a:extLst>
            </p:cNvPr>
            <p:cNvPicPr>
              <a:picLocks noChangeAspect="1"/>
            </p:cNvPicPr>
            <p:nvPr/>
          </p:nvPicPr>
          <p:blipFill>
            <a:blip r:embed="rId6"/>
            <a:stretch>
              <a:fillRect/>
            </a:stretch>
          </p:blipFill>
          <p:spPr>
            <a:xfrm>
              <a:off x="4691081" y="4310878"/>
              <a:ext cx="4838700" cy="1295400"/>
            </a:xfrm>
            <a:prstGeom prst="rect">
              <a:avLst/>
            </a:prstGeom>
          </p:spPr>
        </p:pic>
        <p:sp>
          <p:nvSpPr>
            <p:cNvPr id="17" name="Tekstvak 15">
              <a:extLst>
                <a:ext uri="{FF2B5EF4-FFF2-40B4-BE49-F238E27FC236}">
                  <a16:creationId xmlns:a16="http://schemas.microsoft.com/office/drawing/2014/main" id="{B08979E0-8825-7EF2-F955-0A0EDA70AA71}"/>
                </a:ext>
              </a:extLst>
            </p:cNvPr>
            <p:cNvSpPr txBox="1"/>
            <p:nvPr/>
          </p:nvSpPr>
          <p:spPr>
            <a:xfrm>
              <a:off x="6267075" y="4660984"/>
              <a:ext cx="16844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Ondersteuning</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vanuit</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de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gemeenten</a:t>
              </a:r>
              <a:endPar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8" name="Groupe 20">
            <a:extLst>
              <a:ext uri="{FF2B5EF4-FFF2-40B4-BE49-F238E27FC236}">
                <a16:creationId xmlns:a16="http://schemas.microsoft.com/office/drawing/2014/main" id="{F4430404-9201-06A9-B048-EDC42B2F8C16}"/>
              </a:ext>
            </a:extLst>
          </p:cNvPr>
          <p:cNvGrpSpPr/>
          <p:nvPr/>
        </p:nvGrpSpPr>
        <p:grpSpPr>
          <a:xfrm>
            <a:off x="6658865" y="3484672"/>
            <a:ext cx="3322265" cy="1168400"/>
            <a:chOff x="5426574" y="3137272"/>
            <a:chExt cx="3365500" cy="1168400"/>
          </a:xfrm>
        </p:grpSpPr>
        <p:pic>
          <p:nvPicPr>
            <p:cNvPr id="19" name="Image 4">
              <a:extLst>
                <a:ext uri="{FF2B5EF4-FFF2-40B4-BE49-F238E27FC236}">
                  <a16:creationId xmlns:a16="http://schemas.microsoft.com/office/drawing/2014/main" id="{7F7D1825-65DB-2A46-D0E8-2BF9A88BC88B}"/>
                </a:ext>
              </a:extLst>
            </p:cNvPr>
            <p:cNvPicPr>
              <a:picLocks noChangeAspect="1"/>
            </p:cNvPicPr>
            <p:nvPr/>
          </p:nvPicPr>
          <p:blipFill>
            <a:blip r:embed="rId5"/>
            <a:stretch>
              <a:fillRect/>
            </a:stretch>
          </p:blipFill>
          <p:spPr>
            <a:xfrm>
              <a:off x="5426574" y="3137272"/>
              <a:ext cx="3365500" cy="1168400"/>
            </a:xfrm>
            <a:prstGeom prst="rect">
              <a:avLst/>
            </a:prstGeom>
          </p:spPr>
        </p:pic>
        <p:sp>
          <p:nvSpPr>
            <p:cNvPr id="20" name="Tekstvak 15">
              <a:extLst>
                <a:ext uri="{FF2B5EF4-FFF2-40B4-BE49-F238E27FC236}">
                  <a16:creationId xmlns:a16="http://schemas.microsoft.com/office/drawing/2014/main" id="{7E80B121-5047-7C37-4FF3-AC5AEFEC7AE3}"/>
                </a:ext>
              </a:extLst>
            </p:cNvPr>
            <p:cNvSpPr txBox="1"/>
            <p:nvPr/>
          </p:nvSpPr>
          <p:spPr>
            <a:xfrm>
              <a:off x="5896070" y="3407192"/>
              <a:ext cx="247041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Ondersteuning</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vanuit</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Federale</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Diensten</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gouverneur</a:t>
              </a:r>
              <a:endPar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1" name="Groupe 46">
            <a:extLst>
              <a:ext uri="{FF2B5EF4-FFF2-40B4-BE49-F238E27FC236}">
                <a16:creationId xmlns:a16="http://schemas.microsoft.com/office/drawing/2014/main" id="{BFF6190F-2D09-C17E-3442-AABD2E2C9759}"/>
              </a:ext>
            </a:extLst>
          </p:cNvPr>
          <p:cNvGrpSpPr/>
          <p:nvPr/>
        </p:nvGrpSpPr>
        <p:grpSpPr>
          <a:xfrm>
            <a:off x="7309167" y="1662239"/>
            <a:ext cx="2044700" cy="1803400"/>
            <a:chOff x="6086974" y="1331982"/>
            <a:chExt cx="2044700" cy="1803400"/>
          </a:xfrm>
        </p:grpSpPr>
        <p:pic>
          <p:nvPicPr>
            <p:cNvPr id="22" name="Image 47">
              <a:extLst>
                <a:ext uri="{FF2B5EF4-FFF2-40B4-BE49-F238E27FC236}">
                  <a16:creationId xmlns:a16="http://schemas.microsoft.com/office/drawing/2014/main" id="{16C720FE-16C5-1149-E620-B200A25C131C}"/>
                </a:ext>
              </a:extLst>
            </p:cNvPr>
            <p:cNvPicPr>
              <a:picLocks noChangeAspect="1"/>
            </p:cNvPicPr>
            <p:nvPr/>
          </p:nvPicPr>
          <p:blipFill>
            <a:blip r:embed="rId7"/>
            <a:stretch>
              <a:fillRect/>
            </a:stretch>
          </p:blipFill>
          <p:spPr>
            <a:xfrm>
              <a:off x="6086974" y="1331982"/>
              <a:ext cx="2044700" cy="1803400"/>
            </a:xfrm>
            <a:prstGeom prst="rect">
              <a:avLst/>
            </a:prstGeom>
          </p:spPr>
        </p:pic>
        <p:sp>
          <p:nvSpPr>
            <p:cNvPr id="23" name="Tekstvak 15">
              <a:extLst>
                <a:ext uri="{FF2B5EF4-FFF2-40B4-BE49-F238E27FC236}">
                  <a16:creationId xmlns:a16="http://schemas.microsoft.com/office/drawing/2014/main" id="{0E5E4D7B-FA45-73DB-C236-EDABD4A148CA}"/>
                </a:ext>
              </a:extLst>
            </p:cNvPr>
            <p:cNvSpPr txBox="1"/>
            <p:nvPr/>
          </p:nvSpPr>
          <p:spPr>
            <a:xfrm>
              <a:off x="6267075" y="2266027"/>
              <a:ext cx="168449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Federale</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Ondersteuning</a:t>
              </a:r>
              <a:endPar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4" name="Tekstvak 14">
            <a:extLst>
              <a:ext uri="{FF2B5EF4-FFF2-40B4-BE49-F238E27FC236}">
                <a16:creationId xmlns:a16="http://schemas.microsoft.com/office/drawing/2014/main" id="{AB9CBB88-413E-3668-B8AF-89DFE4E7F5B0}"/>
              </a:ext>
            </a:extLst>
          </p:cNvPr>
          <p:cNvSpPr txBox="1"/>
          <p:nvPr/>
        </p:nvSpPr>
        <p:spPr>
          <a:xfrm>
            <a:off x="3097745" y="4453881"/>
            <a:ext cx="211825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Operationele</a:t>
            </a: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coördinatie</a:t>
            </a:r>
            <a:endPar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5" name="Afbeelding 24">
            <a:extLst>
              <a:ext uri="{FF2B5EF4-FFF2-40B4-BE49-F238E27FC236}">
                <a16:creationId xmlns:a16="http://schemas.microsoft.com/office/drawing/2014/main" id="{A45F12D1-CD0A-15BE-FD1B-A49FDB110C0A}"/>
              </a:ext>
            </a:extLst>
          </p:cNvPr>
          <p:cNvPicPr>
            <a:picLocks noChangeAspect="1"/>
          </p:cNvPicPr>
          <p:nvPr/>
        </p:nvPicPr>
        <p:blipFill>
          <a:blip r:embed="rId8"/>
          <a:stretch>
            <a:fillRect/>
          </a:stretch>
        </p:blipFill>
        <p:spPr>
          <a:xfrm>
            <a:off x="2674527" y="3839305"/>
            <a:ext cx="649016" cy="1821431"/>
          </a:xfrm>
          <a:prstGeom prst="rect">
            <a:avLst/>
          </a:prstGeom>
        </p:spPr>
      </p:pic>
      <p:grpSp>
        <p:nvGrpSpPr>
          <p:cNvPr id="26" name="Groupe 21">
            <a:extLst>
              <a:ext uri="{FF2B5EF4-FFF2-40B4-BE49-F238E27FC236}">
                <a16:creationId xmlns:a16="http://schemas.microsoft.com/office/drawing/2014/main" id="{C2416659-B23E-FEA0-D864-11CF3242B6A4}"/>
              </a:ext>
            </a:extLst>
          </p:cNvPr>
          <p:cNvGrpSpPr/>
          <p:nvPr/>
        </p:nvGrpSpPr>
        <p:grpSpPr>
          <a:xfrm>
            <a:off x="5913746" y="4638076"/>
            <a:ext cx="4838700" cy="1295400"/>
            <a:chOff x="4689974" y="4305672"/>
            <a:chExt cx="4838700" cy="1295400"/>
          </a:xfrm>
        </p:grpSpPr>
        <p:pic>
          <p:nvPicPr>
            <p:cNvPr id="27" name="Image 3">
              <a:extLst>
                <a:ext uri="{FF2B5EF4-FFF2-40B4-BE49-F238E27FC236}">
                  <a16:creationId xmlns:a16="http://schemas.microsoft.com/office/drawing/2014/main" id="{FFF88047-A319-2AE6-C4C3-B7E48947A3F7}"/>
                </a:ext>
              </a:extLst>
            </p:cNvPr>
            <p:cNvPicPr>
              <a:picLocks noChangeAspect="1"/>
            </p:cNvPicPr>
            <p:nvPr/>
          </p:nvPicPr>
          <p:blipFill>
            <a:blip r:embed="rId9"/>
            <a:stretch>
              <a:fillRect/>
            </a:stretch>
          </p:blipFill>
          <p:spPr>
            <a:xfrm>
              <a:off x="4689974" y="4305672"/>
              <a:ext cx="4838700" cy="1295400"/>
            </a:xfrm>
            <a:prstGeom prst="rect">
              <a:avLst/>
            </a:prstGeom>
          </p:spPr>
        </p:pic>
        <p:sp>
          <p:nvSpPr>
            <p:cNvPr id="28" name="Tekstvak 15">
              <a:extLst>
                <a:ext uri="{FF2B5EF4-FFF2-40B4-BE49-F238E27FC236}">
                  <a16:creationId xmlns:a16="http://schemas.microsoft.com/office/drawing/2014/main" id="{AAE9619A-FE54-368C-2007-4EEDE17B8BB5}"/>
                </a:ext>
              </a:extLst>
            </p:cNvPr>
            <p:cNvSpPr txBox="1"/>
            <p:nvPr/>
          </p:nvSpPr>
          <p:spPr>
            <a:xfrm>
              <a:off x="6267075" y="4660984"/>
              <a:ext cx="168449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Gemeentelijke</a:t>
              </a: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Fase</a:t>
              </a:r>
            </a:p>
          </p:txBody>
        </p:sp>
      </p:grpSp>
      <p:cxnSp>
        <p:nvCxnSpPr>
          <p:cNvPr id="29" name="Connecteur droit 72">
            <a:extLst>
              <a:ext uri="{FF2B5EF4-FFF2-40B4-BE49-F238E27FC236}">
                <a16:creationId xmlns:a16="http://schemas.microsoft.com/office/drawing/2014/main" id="{B6E88AB5-41BB-3639-E0B0-C4516BD12F22}"/>
              </a:ext>
            </a:extLst>
          </p:cNvPr>
          <p:cNvCxnSpPr>
            <a:cxnSpLocks/>
          </p:cNvCxnSpPr>
          <p:nvPr/>
        </p:nvCxnSpPr>
        <p:spPr>
          <a:xfrm>
            <a:off x="6762921" y="4651054"/>
            <a:ext cx="3189613" cy="0"/>
          </a:xfrm>
          <a:prstGeom prst="line">
            <a:avLst/>
          </a:prstGeom>
          <a:ln w="19050">
            <a:solidFill>
              <a:srgbClr val="00A49A"/>
            </a:solidFill>
            <a:prstDash val="dash"/>
          </a:ln>
        </p:spPr>
        <p:style>
          <a:lnRef idx="1">
            <a:schemeClr val="accent1"/>
          </a:lnRef>
          <a:fillRef idx="0">
            <a:schemeClr val="accent1"/>
          </a:fillRef>
          <a:effectRef idx="0">
            <a:schemeClr val="accent1"/>
          </a:effectRef>
          <a:fontRef idx="minor">
            <a:schemeClr val="tx1"/>
          </a:fontRef>
        </p:style>
      </p:cxnSp>
      <p:cxnSp>
        <p:nvCxnSpPr>
          <p:cNvPr id="30" name="Connecteur droit 73">
            <a:extLst>
              <a:ext uri="{FF2B5EF4-FFF2-40B4-BE49-F238E27FC236}">
                <a16:creationId xmlns:a16="http://schemas.microsoft.com/office/drawing/2014/main" id="{F30D1BA1-6A0E-F04D-A6FA-CF79A5F8BCB3}"/>
              </a:ext>
            </a:extLst>
          </p:cNvPr>
          <p:cNvCxnSpPr>
            <a:cxnSpLocks/>
          </p:cNvCxnSpPr>
          <p:nvPr/>
        </p:nvCxnSpPr>
        <p:spPr>
          <a:xfrm>
            <a:off x="7323071" y="3469088"/>
            <a:ext cx="2046514" cy="0"/>
          </a:xfrm>
          <a:prstGeom prst="line">
            <a:avLst/>
          </a:prstGeom>
          <a:ln w="19050">
            <a:solidFill>
              <a:srgbClr val="00A49A"/>
            </a:solidFill>
            <a:prstDash val="dash"/>
          </a:ln>
        </p:spPr>
        <p:style>
          <a:lnRef idx="1">
            <a:schemeClr val="accent1"/>
          </a:lnRef>
          <a:fillRef idx="0">
            <a:schemeClr val="accent1"/>
          </a:fillRef>
          <a:effectRef idx="0">
            <a:schemeClr val="accent1"/>
          </a:effectRef>
          <a:fontRef idx="minor">
            <a:schemeClr val="tx1"/>
          </a:fontRef>
        </p:style>
      </p:cxnSp>
      <p:pic>
        <p:nvPicPr>
          <p:cNvPr id="31" name="Afbeelding 9">
            <a:extLst>
              <a:ext uri="{FF2B5EF4-FFF2-40B4-BE49-F238E27FC236}">
                <a16:creationId xmlns:a16="http://schemas.microsoft.com/office/drawing/2014/main" id="{B4DC183D-A5CE-AC02-BECB-9AB4A5A40676}"/>
              </a:ext>
            </a:extLst>
          </p:cNvPr>
          <p:cNvPicPr>
            <a:picLocks noChangeAspect="1"/>
          </p:cNvPicPr>
          <p:nvPr/>
        </p:nvPicPr>
        <p:blipFill>
          <a:blip r:embed="rId10"/>
          <a:stretch>
            <a:fillRect/>
          </a:stretch>
        </p:blipFill>
        <p:spPr>
          <a:xfrm>
            <a:off x="9990819" y="4146579"/>
            <a:ext cx="457620" cy="1786897"/>
          </a:xfrm>
          <a:prstGeom prst="rect">
            <a:avLst/>
          </a:prstGeom>
        </p:spPr>
      </p:pic>
      <p:pic>
        <p:nvPicPr>
          <p:cNvPr id="32" name="Afbeelding 11">
            <a:extLst>
              <a:ext uri="{FF2B5EF4-FFF2-40B4-BE49-F238E27FC236}">
                <a16:creationId xmlns:a16="http://schemas.microsoft.com/office/drawing/2014/main" id="{5C59C1CA-EFA9-4D48-2A58-BDBB4FE06B98}"/>
              </a:ext>
            </a:extLst>
          </p:cNvPr>
          <p:cNvPicPr>
            <a:picLocks noChangeAspect="1"/>
          </p:cNvPicPr>
          <p:nvPr/>
        </p:nvPicPr>
        <p:blipFill>
          <a:blip r:embed="rId11"/>
          <a:stretch>
            <a:fillRect/>
          </a:stretch>
        </p:blipFill>
        <p:spPr>
          <a:xfrm>
            <a:off x="6673088" y="2657605"/>
            <a:ext cx="575729" cy="1796276"/>
          </a:xfrm>
          <a:prstGeom prst="rect">
            <a:avLst/>
          </a:prstGeom>
        </p:spPr>
      </p:pic>
      <p:pic>
        <p:nvPicPr>
          <p:cNvPr id="33" name="Afbeelding 13">
            <a:extLst>
              <a:ext uri="{FF2B5EF4-FFF2-40B4-BE49-F238E27FC236}">
                <a16:creationId xmlns:a16="http://schemas.microsoft.com/office/drawing/2014/main" id="{B6BA5352-6E6D-3DA7-1493-B2752B32C4F4}"/>
              </a:ext>
            </a:extLst>
          </p:cNvPr>
          <p:cNvPicPr>
            <a:picLocks noChangeAspect="1"/>
          </p:cNvPicPr>
          <p:nvPr/>
        </p:nvPicPr>
        <p:blipFill>
          <a:blip r:embed="rId12"/>
          <a:stretch>
            <a:fillRect/>
          </a:stretch>
        </p:blipFill>
        <p:spPr>
          <a:xfrm>
            <a:off x="8998201" y="1540215"/>
            <a:ext cx="855333" cy="1798716"/>
          </a:xfrm>
          <a:prstGeom prst="rect">
            <a:avLst/>
          </a:prstGeom>
        </p:spPr>
      </p:pic>
      <p:sp>
        <p:nvSpPr>
          <p:cNvPr id="34" name="Driehoek 15">
            <a:hlinkClick r:id="" action="ppaction://noaction"/>
            <a:extLst>
              <a:ext uri="{FF2B5EF4-FFF2-40B4-BE49-F238E27FC236}">
                <a16:creationId xmlns:a16="http://schemas.microsoft.com/office/drawing/2014/main" id="{EF2537C9-7D94-140A-C4A3-3D4F17C7DB5B}"/>
              </a:ext>
            </a:extLst>
          </p:cNvPr>
          <p:cNvSpPr/>
          <p:nvPr/>
        </p:nvSpPr>
        <p:spPr>
          <a:xfrm rot="10800000">
            <a:off x="9503779" y="4541879"/>
            <a:ext cx="257969" cy="222387"/>
          </a:xfrm>
          <a:prstGeom prst="triangle">
            <a:avLst/>
          </a:prstGeom>
          <a:solidFill>
            <a:srgbClr val="FED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Driehoek 17">
            <a:hlinkClick r:id="" action="ppaction://noaction"/>
            <a:extLst>
              <a:ext uri="{FF2B5EF4-FFF2-40B4-BE49-F238E27FC236}">
                <a16:creationId xmlns:a16="http://schemas.microsoft.com/office/drawing/2014/main" id="{9C966803-F55C-FD83-3D7F-486BDC5396A6}"/>
              </a:ext>
            </a:extLst>
          </p:cNvPr>
          <p:cNvSpPr/>
          <p:nvPr/>
        </p:nvSpPr>
        <p:spPr>
          <a:xfrm>
            <a:off x="6992381" y="4520108"/>
            <a:ext cx="257969" cy="222387"/>
          </a:xfrm>
          <a:prstGeom prst="triangle">
            <a:avLst/>
          </a:prstGeom>
          <a:solidFill>
            <a:srgbClr val="FED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Driehoek 15">
            <a:hlinkClick r:id="" action="ppaction://noaction"/>
            <a:extLst>
              <a:ext uri="{FF2B5EF4-FFF2-40B4-BE49-F238E27FC236}">
                <a16:creationId xmlns:a16="http://schemas.microsoft.com/office/drawing/2014/main" id="{951676C3-7A0E-77F3-0AE1-37469BA48C71}"/>
              </a:ext>
            </a:extLst>
          </p:cNvPr>
          <p:cNvSpPr/>
          <p:nvPr/>
        </p:nvSpPr>
        <p:spPr>
          <a:xfrm rot="10800000">
            <a:off x="8888210" y="3350615"/>
            <a:ext cx="257969" cy="222387"/>
          </a:xfrm>
          <a:prstGeom prst="triangle">
            <a:avLst/>
          </a:prstGeom>
          <a:solidFill>
            <a:srgbClr val="FED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Driehoek 17">
            <a:hlinkClick r:id="" action="ppaction://noaction"/>
            <a:extLst>
              <a:ext uri="{FF2B5EF4-FFF2-40B4-BE49-F238E27FC236}">
                <a16:creationId xmlns:a16="http://schemas.microsoft.com/office/drawing/2014/main" id="{8B3D3A07-21BE-CECF-8F0D-F9DDEACE655F}"/>
              </a:ext>
            </a:extLst>
          </p:cNvPr>
          <p:cNvSpPr/>
          <p:nvPr/>
        </p:nvSpPr>
        <p:spPr>
          <a:xfrm>
            <a:off x="7547367" y="3344705"/>
            <a:ext cx="257969" cy="222387"/>
          </a:xfrm>
          <a:prstGeom prst="triangle">
            <a:avLst/>
          </a:prstGeom>
          <a:solidFill>
            <a:srgbClr val="FED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8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par>
                                <p:cTn id="18" presetID="42" presetClass="entr" presetSubtype="0" fill="hold"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anim calcmode="lin" valueType="num">
                                      <p:cBhvr>
                                        <p:cTn id="21" dur="1000" fill="hold"/>
                                        <p:tgtEl>
                                          <p:spTgt spid="31"/>
                                        </p:tgtEl>
                                        <p:attrNameLst>
                                          <p:attrName>ppt_x</p:attrName>
                                        </p:attrNameLst>
                                      </p:cBhvr>
                                      <p:tavLst>
                                        <p:tav tm="0">
                                          <p:val>
                                            <p:strVal val="#ppt_x"/>
                                          </p:val>
                                        </p:tav>
                                        <p:tav tm="100000">
                                          <p:val>
                                            <p:strVal val="#ppt_x"/>
                                          </p:val>
                                        </p:tav>
                                      </p:tavLst>
                                    </p:anim>
                                    <p:anim calcmode="lin" valueType="num">
                                      <p:cBhvr>
                                        <p:cTn id="2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1000"/>
                                        <p:tgtEl>
                                          <p:spTgt spid="18"/>
                                        </p:tgtEl>
                                      </p:cBhvr>
                                    </p:animEffect>
                                    <p:set>
                                      <p:cBhvr>
                                        <p:cTn id="32" dur="1" fill="hold">
                                          <p:stCondLst>
                                            <p:cond delay="999"/>
                                          </p:stCondLst>
                                        </p:cTn>
                                        <p:tgtEl>
                                          <p:spTgt spid="18"/>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1000"/>
                                        <p:tgtEl>
                                          <p:spTgt spid="26"/>
                                        </p:tgtEl>
                                      </p:cBhvr>
                                    </p:animEffect>
                                    <p:set>
                                      <p:cBhvr>
                                        <p:cTn id="35" dur="1" fill="hold">
                                          <p:stCondLst>
                                            <p:cond delay="999"/>
                                          </p:stCondLst>
                                        </p:cTn>
                                        <p:tgtEl>
                                          <p:spTgt spid="26"/>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1000"/>
                                        <p:tgtEl>
                                          <p:spTgt spid="26"/>
                                        </p:tgtEl>
                                      </p:cBhvr>
                                    </p:animEffect>
                                    <p:set>
                                      <p:cBhvr>
                                        <p:cTn id="38" dur="1" fill="hold">
                                          <p:stCondLst>
                                            <p:cond delay="999"/>
                                          </p:stCondLst>
                                        </p:cTn>
                                        <p:tgtEl>
                                          <p:spTgt spid="26"/>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childTnLst>
                                </p:cTn>
                              </p:par>
                              <p:par>
                                <p:cTn id="42" presetID="42" presetClass="entr" presetSubtype="0"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1000" fill="hold"/>
                                        <p:tgtEl>
                                          <p:spTgt spid="32"/>
                                        </p:tgtEl>
                                        <p:attrNameLst>
                                          <p:attrName>ppt_y</p:attrName>
                                        </p:attrNameLst>
                                      </p:cBhvr>
                                      <p:tavLst>
                                        <p:tav tm="0">
                                          <p:val>
                                            <p:strVal val="#ppt_y+.1"/>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nodeType="clickEffect">
                                  <p:stCondLst>
                                    <p:cond delay="0"/>
                                  </p:stCondLst>
                                  <p:childTnLst>
                                    <p:animEffect transition="out" filter="fade">
                                      <p:cBhvr>
                                        <p:cTn id="58" dur="1000"/>
                                        <p:tgtEl>
                                          <p:spTgt spid="21"/>
                                        </p:tgtEl>
                                      </p:cBhvr>
                                    </p:animEffect>
                                    <p:set>
                                      <p:cBhvr>
                                        <p:cTn id="59" dur="1" fill="hold">
                                          <p:stCondLst>
                                            <p:cond delay="999"/>
                                          </p:stCondLst>
                                        </p:cTn>
                                        <p:tgtEl>
                                          <p:spTgt spid="21"/>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1000"/>
                                        <p:tgtEl>
                                          <p:spTgt spid="9"/>
                                        </p:tgtEl>
                                      </p:cBhvr>
                                    </p:animEffect>
                                    <p:set>
                                      <p:cBhvr>
                                        <p:cTn id="62" dur="1" fill="hold">
                                          <p:stCondLst>
                                            <p:cond delay="999"/>
                                          </p:stCondLst>
                                        </p:cTn>
                                        <p:tgtEl>
                                          <p:spTgt spid="9"/>
                                        </p:tgtEl>
                                        <p:attrNameLst>
                                          <p:attrName>style.visibility</p:attrName>
                                        </p:attrNameLst>
                                      </p:cBhvr>
                                      <p:to>
                                        <p:strVal val="hidden"/>
                                      </p:to>
                                    </p:set>
                                  </p:childTnLst>
                                </p:cTn>
                              </p:par>
                              <p:par>
                                <p:cTn id="63" presetID="10" presetClass="entr" presetSubtype="0" fill="hold" nodeType="with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1000"/>
                                        <p:tgtEl>
                                          <p:spTgt spid="12"/>
                                        </p:tgtEl>
                                      </p:cBhvr>
                                    </p:animEffect>
                                  </p:childTnLst>
                                </p:cTn>
                              </p:par>
                              <p:par>
                                <p:cTn id="66" presetID="42" presetClass="entr" presetSubtype="0"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par>
                                <p:cTn id="71" presetID="10"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childTnLst>
                                </p:cTn>
                              </p:par>
                            </p:childTnLst>
                          </p:cTn>
                        </p:par>
                        <p:par>
                          <p:cTn id="74" fill="hold">
                            <p:stCondLst>
                              <p:cond delay="1000"/>
                            </p:stCondLst>
                            <p:childTnLst>
                              <p:par>
                                <p:cTn id="75" presetID="10" presetClass="entr" presetSubtype="0"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par>
                          <p:cTn id="78" fill="hold">
                            <p:stCondLst>
                              <p:cond delay="1500"/>
                            </p:stCondLst>
                            <p:childTnLst>
                              <p:par>
                                <p:cTn id="79" presetID="10" presetClass="entr" presetSubtype="0"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childTnLst>
                          </p:cTn>
                        </p:par>
                        <p:par>
                          <p:cTn id="82" fill="hold">
                            <p:stCondLst>
                              <p:cond delay="2000"/>
                            </p:stCondLst>
                            <p:childTnLst>
                              <p:par>
                                <p:cTn id="83" presetID="10" presetClass="entr" presetSubtype="0"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500"/>
                                        <p:tgtEl>
                                          <p:spTgt spid="34"/>
                                        </p:tgtEl>
                                      </p:cBhvr>
                                    </p:animEffect>
                                  </p:childTnLst>
                                </p:cTn>
                              </p:par>
                            </p:childTnLst>
                          </p:cTn>
                        </p:par>
                        <p:par>
                          <p:cTn id="86" fill="hold">
                            <p:stCondLst>
                              <p:cond delay="2500"/>
                            </p:stCondLst>
                            <p:childTnLst>
                              <p:par>
                                <p:cTn id="87" presetID="10" presetClass="entr" presetSubtype="0" fill="hold" grpId="0"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4" grpId="0" animBg="1"/>
      <p:bldP spid="35" grpId="0" animBg="1"/>
      <p:bldP spid="36"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0E0CA4EA-2E2E-4B27-6F42-23CCA2716E62}"/>
              </a:ext>
            </a:extLst>
          </p:cNvPr>
          <p:cNvSpPr>
            <a:spLocks noGrp="1"/>
          </p:cNvSpPr>
          <p:nvPr>
            <p:ph type="sldNum" sz="quarter" idx="12"/>
          </p:nvPr>
        </p:nvSpPr>
        <p:spPr/>
        <p:txBody>
          <a:bodyPr/>
          <a:lstStyle/>
          <a:p>
            <a:fld id="{330FA06F-6210-4F65-9FD7-F3DB4BB399B2}" type="slidenum">
              <a:rPr lang="nl-BE" smtClean="0"/>
              <a:pPr/>
              <a:t>29</a:t>
            </a:fld>
            <a:endParaRPr lang="nl-BE" dirty="0"/>
          </a:p>
        </p:txBody>
      </p:sp>
      <p:sp>
        <p:nvSpPr>
          <p:cNvPr id="3" name="Tijdelijke aanduiding voor inhoud 2">
            <a:extLst>
              <a:ext uri="{FF2B5EF4-FFF2-40B4-BE49-F238E27FC236}">
                <a16:creationId xmlns:a16="http://schemas.microsoft.com/office/drawing/2014/main" id="{1510CD2A-E099-889C-7409-AA381B0AD6CC}"/>
              </a:ext>
            </a:extLst>
          </p:cNvPr>
          <p:cNvSpPr>
            <a:spLocks noGrp="1"/>
          </p:cNvSpPr>
          <p:nvPr>
            <p:ph sz="half" idx="13"/>
          </p:nvPr>
        </p:nvSpPr>
        <p:spPr>
          <a:xfrm>
            <a:off x="1794562" y="2417566"/>
            <a:ext cx="9427620" cy="3654817"/>
          </a:xfrm>
        </p:spPr>
        <p:txBody>
          <a:bodyPr>
            <a:normAutofit fontScale="92500" lnSpcReduction="20000"/>
          </a:bodyPr>
          <a:lstStyle/>
          <a:p>
            <a:pPr marL="342900" indent="-342900">
              <a:buFont typeface="Arial" panose="020B0604020202020204" pitchFamily="34" charset="0"/>
              <a:buChar char="•"/>
            </a:pPr>
            <a:r>
              <a:rPr lang="nl-BE" dirty="0"/>
              <a:t>Interventies op het terrein </a:t>
            </a:r>
          </a:p>
          <a:p>
            <a:pPr marL="342900" indent="-342900">
              <a:buFont typeface="Arial" panose="020B0604020202020204" pitchFamily="34" charset="0"/>
              <a:buChar char="•"/>
            </a:pPr>
            <a:r>
              <a:rPr lang="nl-BE" dirty="0"/>
              <a:t>CP-Ops = Commandopost Operaties </a:t>
            </a:r>
          </a:p>
          <a:p>
            <a:pPr marL="800100" lvl="1" indent="-342900">
              <a:buFont typeface="Arial" panose="020B0604020202020204" pitchFamily="34" charset="0"/>
              <a:buChar char="•"/>
            </a:pPr>
            <a:r>
              <a:rPr lang="nl-BE" sz="1800" dirty="0"/>
              <a:t>Multidisciplinair overleg om operationele diensten op het terrein aan te sturen en het operationeel crisisbeheer te coördineren</a:t>
            </a:r>
          </a:p>
          <a:p>
            <a:pPr marL="800100" lvl="1" indent="-342900">
              <a:buFont typeface="Arial" panose="020B0604020202020204" pitchFamily="34" charset="0"/>
              <a:buChar char="•"/>
            </a:pPr>
            <a:r>
              <a:rPr lang="nl-BE" sz="1800" dirty="0"/>
              <a:t>Voorzitter: Dir-CP-Ops</a:t>
            </a:r>
          </a:p>
          <a:p>
            <a:pPr marL="800100" lvl="1" indent="-342900">
              <a:buFont typeface="Arial" panose="020B0604020202020204" pitchFamily="34" charset="0"/>
              <a:buChar char="•"/>
            </a:pPr>
            <a:r>
              <a:rPr lang="nl-BE" sz="1800" dirty="0"/>
              <a:t>Bevoegdheden:</a:t>
            </a:r>
          </a:p>
          <a:p>
            <a:pPr marL="1485900" lvl="2" indent="-342900">
              <a:buFont typeface="Arial" panose="020B0604020202020204" pitchFamily="34" charset="0"/>
              <a:buChar char="•"/>
            </a:pPr>
            <a:r>
              <a:rPr lang="nl-BE" sz="1800" dirty="0">
                <a:latin typeface="Metropolis Light" panose="00000400000000000000" pitchFamily="2" charset="0"/>
              </a:rPr>
              <a:t>Alle operationele acties op het terrein </a:t>
            </a:r>
          </a:p>
          <a:p>
            <a:pPr marL="1485900" lvl="2" indent="-342900">
              <a:buFont typeface="Arial" panose="020B0604020202020204" pitchFamily="34" charset="0"/>
              <a:buChar char="•"/>
            </a:pPr>
            <a:r>
              <a:rPr lang="nl-BE" sz="1800" dirty="0">
                <a:latin typeface="Metropolis Light" panose="00000400000000000000" pitchFamily="2" charset="0"/>
              </a:rPr>
              <a:t>Strategische en beleidsmaatregelen indien er geen CC is</a:t>
            </a:r>
          </a:p>
          <a:p>
            <a:pPr marL="1485900" lvl="2" indent="-342900">
              <a:buFont typeface="Arial" panose="020B0604020202020204" pitchFamily="34" charset="0"/>
              <a:buChar char="•"/>
            </a:pPr>
            <a:r>
              <a:rPr lang="nl-BE" sz="1800" dirty="0">
                <a:latin typeface="Metropolis Light" panose="00000400000000000000" pitchFamily="2" charset="0"/>
              </a:rPr>
              <a:t>Informatie aan de bevolking </a:t>
            </a:r>
          </a:p>
          <a:p>
            <a:pPr marL="1943100" lvl="3" indent="-342900">
              <a:buFont typeface="Arial" panose="020B0604020202020204" pitchFamily="34" charset="0"/>
              <a:buChar char="•"/>
            </a:pPr>
            <a:r>
              <a:rPr lang="nl-BE" dirty="0">
                <a:latin typeface="Metropolis Light" panose="00000400000000000000" pitchFamily="2" charset="0"/>
              </a:rPr>
              <a:t>(Dir-Info komt vanuit het lokale bestuur!) </a:t>
            </a:r>
          </a:p>
          <a:p>
            <a:pPr lvl="1"/>
            <a:endParaRPr lang="nl-BE" dirty="0"/>
          </a:p>
          <a:p>
            <a:endParaRPr lang="nl-BE" dirty="0"/>
          </a:p>
        </p:txBody>
      </p:sp>
      <p:sp>
        <p:nvSpPr>
          <p:cNvPr id="4" name="Titel 3">
            <a:extLst>
              <a:ext uri="{FF2B5EF4-FFF2-40B4-BE49-F238E27FC236}">
                <a16:creationId xmlns:a16="http://schemas.microsoft.com/office/drawing/2014/main" id="{4DD7100B-64BA-349B-F428-1A448B686085}"/>
              </a:ext>
            </a:extLst>
          </p:cNvPr>
          <p:cNvSpPr>
            <a:spLocks noGrp="1"/>
          </p:cNvSpPr>
          <p:nvPr>
            <p:ph type="title"/>
          </p:nvPr>
        </p:nvSpPr>
        <p:spPr/>
        <p:txBody>
          <a:bodyPr/>
          <a:lstStyle/>
          <a:p>
            <a:r>
              <a:rPr lang="nl-BE" dirty="0"/>
              <a:t>Operationeel </a:t>
            </a:r>
          </a:p>
        </p:txBody>
      </p:sp>
    </p:spTree>
    <p:extLst>
      <p:ext uri="{BB962C8B-B14F-4D97-AF65-F5344CB8AC3E}">
        <p14:creationId xmlns:p14="http://schemas.microsoft.com/office/powerpoint/2010/main" val="3391556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C2489C8F-63D6-BE20-33D2-337560A13DBE}"/>
              </a:ext>
            </a:extLst>
          </p:cNvPr>
          <p:cNvSpPr>
            <a:spLocks noGrp="1"/>
          </p:cNvSpPr>
          <p:nvPr>
            <p:ph type="sldNum" sz="quarter" idx="12"/>
          </p:nvPr>
        </p:nvSpPr>
        <p:spPr/>
        <p:txBody>
          <a:bodyPr/>
          <a:lstStyle/>
          <a:p>
            <a:fld id="{330FA06F-6210-4F65-9FD7-F3DB4BB399B2}" type="slidenum">
              <a:rPr lang="nl-BE" smtClean="0"/>
              <a:pPr/>
              <a:t>30</a:t>
            </a:fld>
            <a:endParaRPr lang="nl-BE" dirty="0"/>
          </a:p>
        </p:txBody>
      </p:sp>
      <p:sp>
        <p:nvSpPr>
          <p:cNvPr id="3" name="Tijdelijke aanduiding voor inhoud 2">
            <a:extLst>
              <a:ext uri="{FF2B5EF4-FFF2-40B4-BE49-F238E27FC236}">
                <a16:creationId xmlns:a16="http://schemas.microsoft.com/office/drawing/2014/main" id="{F659EEE6-F350-89B6-2A4F-3FA2BE9CE7E5}"/>
              </a:ext>
            </a:extLst>
          </p:cNvPr>
          <p:cNvSpPr>
            <a:spLocks noGrp="1"/>
          </p:cNvSpPr>
          <p:nvPr>
            <p:ph sz="half" idx="13"/>
          </p:nvPr>
        </p:nvSpPr>
        <p:spPr>
          <a:xfrm>
            <a:off x="1794562" y="2417566"/>
            <a:ext cx="9427620" cy="3654817"/>
          </a:xfrm>
        </p:spPr>
        <p:txBody>
          <a:bodyPr>
            <a:normAutofit/>
          </a:bodyPr>
          <a:lstStyle/>
          <a:p>
            <a:pPr marL="342900" indent="-342900">
              <a:buFont typeface="Arial" panose="020B0604020202020204" pitchFamily="34" charset="0"/>
              <a:buChar char="•"/>
            </a:pPr>
            <a:r>
              <a:rPr lang="nl-BE" dirty="0"/>
              <a:t>CC = coördinatiecomité </a:t>
            </a:r>
          </a:p>
          <a:p>
            <a:pPr marL="342900" indent="-342900">
              <a:buFont typeface="Arial" panose="020B0604020202020204" pitchFamily="34" charset="0"/>
              <a:buChar char="•"/>
            </a:pPr>
            <a:r>
              <a:rPr lang="nl-BE" dirty="0"/>
              <a:t>Bevoegdheden</a:t>
            </a:r>
          </a:p>
          <a:p>
            <a:pPr marL="800100" lvl="1" indent="-342900">
              <a:buFont typeface="Arial" panose="020B0604020202020204" pitchFamily="34" charset="0"/>
              <a:buChar char="•"/>
            </a:pPr>
            <a:r>
              <a:rPr lang="nl-BE" sz="1700" dirty="0"/>
              <a:t>Strategische en beleidsmaatregelen, los van operationele interventies (bijv. opvordering, psychosociale hulpverlening, ..) </a:t>
            </a:r>
          </a:p>
          <a:p>
            <a:pPr marL="800100" lvl="1" indent="-342900">
              <a:buFont typeface="Arial" panose="020B0604020202020204" pitchFamily="34" charset="0"/>
              <a:buChar char="•"/>
            </a:pPr>
            <a:r>
              <a:rPr lang="nl-BE" sz="1700" dirty="0"/>
              <a:t>Ondersteuning terrein (bijv. busvervoer)</a:t>
            </a:r>
          </a:p>
          <a:p>
            <a:pPr marL="800100" lvl="1" indent="-342900">
              <a:buFont typeface="Arial" panose="020B0604020202020204" pitchFamily="34" charset="0"/>
              <a:buChar char="•"/>
            </a:pPr>
            <a:r>
              <a:rPr lang="nl-BE" sz="1700" dirty="0"/>
              <a:t>Helikopterbeeld en vooruitkijken </a:t>
            </a:r>
          </a:p>
          <a:p>
            <a:pPr marL="800100" lvl="1" indent="-342900">
              <a:buFont typeface="Arial" panose="020B0604020202020204" pitchFamily="34" charset="0"/>
              <a:buChar char="•"/>
            </a:pPr>
            <a:r>
              <a:rPr lang="nl-BE" sz="1700" dirty="0"/>
              <a:t>Informatie aan de bevolking</a:t>
            </a:r>
          </a:p>
          <a:p>
            <a:pPr marL="800100" lvl="1" indent="-342900">
              <a:buFont typeface="Arial" panose="020B0604020202020204" pitchFamily="34" charset="0"/>
              <a:buChar char="•"/>
            </a:pPr>
            <a:r>
              <a:rPr lang="nl-BE" sz="1700" dirty="0"/>
              <a:t>Herstel</a:t>
            </a:r>
          </a:p>
        </p:txBody>
      </p:sp>
      <p:sp>
        <p:nvSpPr>
          <p:cNvPr id="4" name="Titel 3">
            <a:extLst>
              <a:ext uri="{FF2B5EF4-FFF2-40B4-BE49-F238E27FC236}">
                <a16:creationId xmlns:a16="http://schemas.microsoft.com/office/drawing/2014/main" id="{EC86B821-4AB3-829C-029B-177F7F1CE7D3}"/>
              </a:ext>
            </a:extLst>
          </p:cNvPr>
          <p:cNvSpPr>
            <a:spLocks noGrp="1"/>
          </p:cNvSpPr>
          <p:nvPr>
            <p:ph type="title"/>
          </p:nvPr>
        </p:nvSpPr>
        <p:spPr/>
        <p:txBody>
          <a:bodyPr/>
          <a:lstStyle/>
          <a:p>
            <a:r>
              <a:rPr lang="nl-BE" dirty="0"/>
              <a:t>Beleid</a:t>
            </a:r>
          </a:p>
        </p:txBody>
      </p:sp>
    </p:spTree>
    <p:extLst>
      <p:ext uri="{BB962C8B-B14F-4D97-AF65-F5344CB8AC3E}">
        <p14:creationId xmlns:p14="http://schemas.microsoft.com/office/powerpoint/2010/main" val="2623755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31</a:t>
            </a:fld>
            <a:endParaRPr lang="nl-BE" dirty="0"/>
          </a:p>
        </p:txBody>
      </p:sp>
      <p:sp>
        <p:nvSpPr>
          <p:cNvPr id="16" name="Titel 3">
            <a:extLst>
              <a:ext uri="{FF2B5EF4-FFF2-40B4-BE49-F238E27FC236}">
                <a16:creationId xmlns:a16="http://schemas.microsoft.com/office/drawing/2014/main" id="{694970B8-7A3B-78A5-6B3D-E28AEFD45C75}"/>
              </a:ext>
            </a:extLst>
          </p:cNvPr>
          <p:cNvSpPr txBox="1">
            <a:spLocks/>
          </p:cNvSpPr>
          <p:nvPr/>
        </p:nvSpPr>
        <p:spPr>
          <a:xfrm>
            <a:off x="848668" y="1497460"/>
            <a:ext cx="10503545"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dirty="0"/>
              <a:t>Alarmering lokale besturen</a:t>
            </a:r>
          </a:p>
        </p:txBody>
      </p:sp>
      <p:sp>
        <p:nvSpPr>
          <p:cNvPr id="19" name="Tijdelijke aanduiding voor inhoud 2">
            <a:extLst>
              <a:ext uri="{FF2B5EF4-FFF2-40B4-BE49-F238E27FC236}">
                <a16:creationId xmlns:a16="http://schemas.microsoft.com/office/drawing/2014/main" id="{47FC3FD1-408B-3D20-7884-8D728A35B09D}"/>
              </a:ext>
            </a:extLst>
          </p:cNvPr>
          <p:cNvSpPr txBox="1">
            <a:spLocks/>
          </p:cNvSpPr>
          <p:nvPr/>
        </p:nvSpPr>
        <p:spPr>
          <a:xfrm>
            <a:off x="1924593" y="2785936"/>
            <a:ext cx="9571990" cy="3730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rgbClr val="383838"/>
                </a:solidFill>
                <a:latin typeface="Gotham Bold" panose="02000504050000020004"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rgbClr val="383838"/>
                </a:solidFill>
                <a:latin typeface="Gotham Bold" panose="02000504050000020004"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nl-BE" sz="2400" dirty="0">
                <a:latin typeface="Metropolis Light" panose="00000400000000000000" pitchFamily="2" charset="0"/>
              </a:rPr>
              <a:t>Via permanentienummers </a:t>
            </a:r>
          </a:p>
          <a:p>
            <a:pPr>
              <a:buFont typeface="Arial" panose="020B0604020202020204" pitchFamily="34" charset="0"/>
              <a:buChar char="•"/>
            </a:pPr>
            <a:r>
              <a:rPr lang="nl-BE" sz="2400" dirty="0">
                <a:latin typeface="Metropolis Light" panose="00000400000000000000" pitchFamily="2" charset="0"/>
              </a:rPr>
              <a:t>Vanaf afkondiging OPCO</a:t>
            </a:r>
          </a:p>
          <a:p>
            <a:pPr lvl="1">
              <a:buFont typeface="Arial" panose="020B0604020202020204" pitchFamily="34" charset="0"/>
              <a:buChar char="•"/>
            </a:pPr>
            <a:r>
              <a:rPr lang="nl-BE" sz="2000" dirty="0" err="1">
                <a:latin typeface="Metropolis Light" panose="00000400000000000000" pitchFamily="2" charset="0"/>
              </a:rPr>
              <a:t>BE-Alert</a:t>
            </a:r>
            <a:r>
              <a:rPr lang="nl-BE" sz="2000" dirty="0">
                <a:latin typeface="Metropolis Light" panose="00000400000000000000" pitchFamily="2" charset="0"/>
              </a:rPr>
              <a:t> verwittiging naar BM, NPC en D5</a:t>
            </a:r>
          </a:p>
          <a:p>
            <a:pPr marL="457200" lvl="1" indent="0">
              <a:buNone/>
            </a:pPr>
            <a:endParaRPr lang="nl-BE" sz="2000" dirty="0">
              <a:latin typeface="Metropolis Light" panose="00000400000000000000" pitchFamily="2" charset="0"/>
            </a:endParaRPr>
          </a:p>
        </p:txBody>
      </p:sp>
    </p:spTree>
    <p:extLst>
      <p:ext uri="{BB962C8B-B14F-4D97-AF65-F5344CB8AC3E}">
        <p14:creationId xmlns:p14="http://schemas.microsoft.com/office/powerpoint/2010/main" val="3048025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208E1-39F2-5F08-5FEE-F14536D15346}"/>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1A3D21D8-D64A-5383-ADDF-F7DCBFE1DB90}"/>
              </a:ext>
            </a:extLst>
          </p:cNvPr>
          <p:cNvSpPr>
            <a:spLocks noGrp="1"/>
          </p:cNvSpPr>
          <p:nvPr>
            <p:ph type="sldNum" sz="quarter" idx="12"/>
          </p:nvPr>
        </p:nvSpPr>
        <p:spPr/>
        <p:txBody>
          <a:bodyPr/>
          <a:lstStyle/>
          <a:p>
            <a:fld id="{330FA06F-6210-4F65-9FD7-F3DB4BB399B2}" type="slidenum">
              <a:rPr lang="nl-BE" smtClean="0"/>
              <a:pPr/>
              <a:t>32</a:t>
            </a:fld>
            <a:endParaRPr lang="nl-BE" dirty="0"/>
          </a:p>
        </p:txBody>
      </p:sp>
      <p:sp>
        <p:nvSpPr>
          <p:cNvPr id="3" name="Tijdelijke aanduiding voor inhoud 2">
            <a:extLst>
              <a:ext uri="{FF2B5EF4-FFF2-40B4-BE49-F238E27FC236}">
                <a16:creationId xmlns:a16="http://schemas.microsoft.com/office/drawing/2014/main" id="{82FFC2E4-4452-344D-611E-D73ABBEBE5E8}"/>
              </a:ext>
            </a:extLst>
          </p:cNvPr>
          <p:cNvSpPr>
            <a:spLocks noGrp="1"/>
          </p:cNvSpPr>
          <p:nvPr>
            <p:ph sz="half" idx="13"/>
          </p:nvPr>
        </p:nvSpPr>
        <p:spPr>
          <a:xfrm>
            <a:off x="1794562" y="2417566"/>
            <a:ext cx="9427620" cy="3654817"/>
          </a:xfrm>
        </p:spPr>
        <p:txBody>
          <a:bodyPr>
            <a:normAutofit/>
          </a:bodyPr>
          <a:lstStyle/>
          <a:p>
            <a:pPr marL="342900" indent="-342900">
              <a:buFont typeface="Arial" panose="020B0604020202020204" pitchFamily="34" charset="0"/>
              <a:buChar char="•"/>
            </a:pPr>
            <a:r>
              <a:rPr lang="nl-BE" sz="2000" dirty="0">
                <a:latin typeface="Metropolis Light" panose="00000400000000000000" pitchFamily="2" charset="0"/>
              </a:rPr>
              <a:t>Na alarmering operationele coördinatie: </a:t>
            </a:r>
            <a:endParaRPr lang="nl-BE" dirty="0"/>
          </a:p>
          <a:p>
            <a:pPr marL="800100" lvl="1" indent="-342900">
              <a:buFont typeface="Arial" panose="020B0604020202020204" pitchFamily="34" charset="0"/>
              <a:buChar char="•"/>
            </a:pPr>
            <a:r>
              <a:rPr lang="nl-BE" sz="1800" dirty="0">
                <a:latin typeface="Metropolis Light" panose="00000400000000000000" pitchFamily="2" charset="0"/>
              </a:rPr>
              <a:t>NPC en/of burgemeester gaan liever niet naar het terrein tenzij dit uitdrukkelijk gevraagd wordt</a:t>
            </a:r>
          </a:p>
          <a:p>
            <a:pPr marL="800100" lvl="1" indent="-342900">
              <a:buFont typeface="Arial" panose="020B0604020202020204" pitchFamily="34" charset="0"/>
              <a:buChar char="•"/>
            </a:pPr>
            <a:r>
              <a:rPr lang="nl-BE" sz="1800" dirty="0">
                <a:latin typeface="Metropolis Light" panose="00000400000000000000" pitchFamily="2" charset="0"/>
              </a:rPr>
              <a:t>Burgemeester krijgt via telefoon info van de Dir-CP-Ops</a:t>
            </a:r>
          </a:p>
          <a:p>
            <a:pPr marL="800100" lvl="1" indent="-342900">
              <a:buFont typeface="Arial" panose="020B0604020202020204" pitchFamily="34" charset="0"/>
              <a:buChar char="•"/>
            </a:pPr>
            <a:r>
              <a:rPr lang="nl-BE" sz="1800" dirty="0">
                <a:latin typeface="Metropolis Light" panose="00000400000000000000" pitchFamily="2" charset="0"/>
              </a:rPr>
              <a:t>Contact zoeken met elkaar!</a:t>
            </a:r>
          </a:p>
          <a:p>
            <a:pPr marL="800100" lvl="1" indent="-342900">
              <a:buFont typeface="Arial" panose="020B0604020202020204" pitchFamily="34" charset="0"/>
              <a:buChar char="•"/>
            </a:pPr>
            <a:r>
              <a:rPr lang="nl-BE" sz="1800" dirty="0">
                <a:latin typeface="Metropolis Light" panose="00000400000000000000" pitchFamily="2" charset="0"/>
              </a:rPr>
              <a:t>D5: Dir-Info ter plaatsen sturen en reflexcommunicatie opstarten </a:t>
            </a:r>
          </a:p>
          <a:p>
            <a:pPr marL="800100" lvl="1" indent="-342900">
              <a:buFont typeface="Arial" panose="020B0604020202020204" pitchFamily="34" charset="0"/>
              <a:buChar char="•"/>
            </a:pPr>
            <a:r>
              <a:rPr lang="nl-BE" sz="1800" dirty="0">
                <a:latin typeface="Metropolis Light" panose="00000400000000000000" pitchFamily="2" charset="0"/>
              </a:rPr>
              <a:t>Incident opvolgen via Paragon </a:t>
            </a:r>
          </a:p>
          <a:p>
            <a:pPr lvl="1"/>
            <a:endParaRPr lang="nl-BE" dirty="0"/>
          </a:p>
          <a:p>
            <a:endParaRPr lang="nl-BE" dirty="0"/>
          </a:p>
        </p:txBody>
      </p:sp>
      <p:sp>
        <p:nvSpPr>
          <p:cNvPr id="4" name="Titel 3">
            <a:extLst>
              <a:ext uri="{FF2B5EF4-FFF2-40B4-BE49-F238E27FC236}">
                <a16:creationId xmlns:a16="http://schemas.microsoft.com/office/drawing/2014/main" id="{610C3512-9B61-E3F2-2E8E-11E2728122AF}"/>
              </a:ext>
            </a:extLst>
          </p:cNvPr>
          <p:cNvSpPr>
            <a:spLocks noGrp="1"/>
          </p:cNvSpPr>
          <p:nvPr>
            <p:ph type="title"/>
          </p:nvPr>
        </p:nvSpPr>
        <p:spPr/>
        <p:txBody>
          <a:bodyPr/>
          <a:lstStyle/>
          <a:p>
            <a:r>
              <a:rPr lang="nl-BE" dirty="0"/>
              <a:t>Rol NPC tijdens een noodsituatie </a:t>
            </a:r>
          </a:p>
        </p:txBody>
      </p:sp>
    </p:spTree>
    <p:extLst>
      <p:ext uri="{BB962C8B-B14F-4D97-AF65-F5344CB8AC3E}">
        <p14:creationId xmlns:p14="http://schemas.microsoft.com/office/powerpoint/2010/main" val="3647638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33</a:t>
            </a:fld>
            <a:endParaRPr lang="nl-BE" dirty="0"/>
          </a:p>
        </p:txBody>
      </p:sp>
      <p:sp>
        <p:nvSpPr>
          <p:cNvPr id="16" name="Titel 3">
            <a:extLst>
              <a:ext uri="{FF2B5EF4-FFF2-40B4-BE49-F238E27FC236}">
                <a16:creationId xmlns:a16="http://schemas.microsoft.com/office/drawing/2014/main" id="{694970B8-7A3B-78A5-6B3D-E28AEFD45C75}"/>
              </a:ext>
            </a:extLst>
          </p:cNvPr>
          <p:cNvSpPr txBox="1">
            <a:spLocks/>
          </p:cNvSpPr>
          <p:nvPr/>
        </p:nvSpPr>
        <p:spPr>
          <a:xfrm>
            <a:off x="848668" y="1497460"/>
            <a:ext cx="10503545"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dirty="0"/>
              <a:t>Rol NPC tijdens noodsituatie</a:t>
            </a:r>
          </a:p>
        </p:txBody>
      </p:sp>
      <p:sp>
        <p:nvSpPr>
          <p:cNvPr id="19" name="Tijdelijke aanduiding voor inhoud 2">
            <a:extLst>
              <a:ext uri="{FF2B5EF4-FFF2-40B4-BE49-F238E27FC236}">
                <a16:creationId xmlns:a16="http://schemas.microsoft.com/office/drawing/2014/main" id="{47FC3FD1-408B-3D20-7884-8D728A35B09D}"/>
              </a:ext>
            </a:extLst>
          </p:cNvPr>
          <p:cNvSpPr txBox="1">
            <a:spLocks/>
          </p:cNvSpPr>
          <p:nvPr/>
        </p:nvSpPr>
        <p:spPr>
          <a:xfrm>
            <a:off x="1924593" y="2785936"/>
            <a:ext cx="9571990" cy="3730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rgbClr val="383838"/>
                </a:solidFill>
                <a:latin typeface="Gotham Bold" panose="02000504050000020004"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rgbClr val="383838"/>
                </a:solidFill>
                <a:latin typeface="Gotham Bold" panose="02000504050000020004"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nl-BE" sz="2400" dirty="0">
                <a:latin typeface="Metropolis Light" panose="00000400000000000000" pitchFamily="2" charset="0"/>
              </a:rPr>
              <a:t>Na afkondiging gemeentelijke fase</a:t>
            </a:r>
          </a:p>
          <a:p>
            <a:pPr lvl="1">
              <a:buFont typeface="Arial" panose="020B0604020202020204" pitchFamily="34" charset="0"/>
              <a:buChar char="•"/>
            </a:pPr>
            <a:r>
              <a:rPr lang="nl-BE" sz="2000" dirty="0">
                <a:latin typeface="Metropolis Light" panose="00000400000000000000" pitchFamily="2" charset="0"/>
              </a:rPr>
              <a:t>Taken NPC: </a:t>
            </a:r>
          </a:p>
          <a:p>
            <a:pPr lvl="2"/>
            <a:r>
              <a:rPr lang="nl-BE" sz="1600" dirty="0">
                <a:latin typeface="Metropolis Light" panose="00000400000000000000" pitchFamily="2" charset="0"/>
              </a:rPr>
              <a:t>Oproepen leden CC-GEM (</a:t>
            </a:r>
            <a:r>
              <a:rPr lang="nl-BE" sz="1600" dirty="0" err="1">
                <a:latin typeface="Metropolis Light" panose="00000400000000000000" pitchFamily="2" charset="0"/>
              </a:rPr>
              <a:t>cfr</a:t>
            </a:r>
            <a:r>
              <a:rPr lang="nl-BE" sz="1600" dirty="0">
                <a:latin typeface="Metropolis Light" panose="00000400000000000000" pitchFamily="2" charset="0"/>
              </a:rPr>
              <a:t>. ANIP)</a:t>
            </a:r>
          </a:p>
          <a:p>
            <a:pPr lvl="2"/>
            <a:r>
              <a:rPr lang="nl-BE" sz="1600" dirty="0">
                <a:latin typeface="Metropolis Light" panose="00000400000000000000" pitchFamily="2" charset="0"/>
              </a:rPr>
              <a:t>“Activeren” crisisruimte</a:t>
            </a:r>
          </a:p>
          <a:p>
            <a:pPr lvl="2"/>
            <a:r>
              <a:rPr lang="nl-BE" sz="1600" dirty="0">
                <a:latin typeface="Metropolis Light" panose="00000400000000000000" pitchFamily="2" charset="0"/>
              </a:rPr>
              <a:t>Informeer FDG en NC112</a:t>
            </a:r>
          </a:p>
          <a:p>
            <a:pPr lvl="2"/>
            <a:r>
              <a:rPr lang="nl-BE" sz="1600" dirty="0">
                <a:latin typeface="Metropolis Light" panose="00000400000000000000" pitchFamily="2" charset="0"/>
              </a:rPr>
              <a:t>Burgemeester adviseren en bijstaan bij de werkzaamheden CC</a:t>
            </a:r>
          </a:p>
          <a:p>
            <a:pPr lvl="2"/>
            <a:r>
              <a:rPr lang="nl-BE" sz="1600" dirty="0">
                <a:latin typeface="Metropolis Light" panose="00000400000000000000" pitchFamily="2" charset="0"/>
              </a:rPr>
              <a:t>Secretariaat coördineren en feed bijhouden (verslag overleg)</a:t>
            </a:r>
          </a:p>
          <a:p>
            <a:pPr lvl="2"/>
            <a:r>
              <a:rPr lang="nl-BE" sz="1600" dirty="0">
                <a:latin typeface="Metropolis Light" panose="00000400000000000000" pitchFamily="2" charset="0"/>
              </a:rPr>
              <a:t>Informatiemanagement </a:t>
            </a:r>
          </a:p>
        </p:txBody>
      </p:sp>
    </p:spTree>
    <p:extLst>
      <p:ext uri="{BB962C8B-B14F-4D97-AF65-F5344CB8AC3E}">
        <p14:creationId xmlns:p14="http://schemas.microsoft.com/office/powerpoint/2010/main" val="3807562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34</a:t>
            </a:fld>
            <a:endParaRPr lang="nl-BE" dirty="0"/>
          </a:p>
        </p:txBody>
      </p:sp>
      <p:sp>
        <p:nvSpPr>
          <p:cNvPr id="16" name="Titel 3">
            <a:extLst>
              <a:ext uri="{FF2B5EF4-FFF2-40B4-BE49-F238E27FC236}">
                <a16:creationId xmlns:a16="http://schemas.microsoft.com/office/drawing/2014/main" id="{694970B8-7A3B-78A5-6B3D-E28AEFD45C75}"/>
              </a:ext>
            </a:extLst>
          </p:cNvPr>
          <p:cNvSpPr txBox="1">
            <a:spLocks/>
          </p:cNvSpPr>
          <p:nvPr/>
        </p:nvSpPr>
        <p:spPr>
          <a:xfrm>
            <a:off x="848668" y="1497460"/>
            <a:ext cx="10503545"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dirty="0"/>
              <a:t>Rol NPC tijdens noodsituatie</a:t>
            </a:r>
          </a:p>
        </p:txBody>
      </p:sp>
      <p:sp>
        <p:nvSpPr>
          <p:cNvPr id="19" name="Tijdelijke aanduiding voor inhoud 2">
            <a:extLst>
              <a:ext uri="{FF2B5EF4-FFF2-40B4-BE49-F238E27FC236}">
                <a16:creationId xmlns:a16="http://schemas.microsoft.com/office/drawing/2014/main" id="{47FC3FD1-408B-3D20-7884-8D728A35B09D}"/>
              </a:ext>
            </a:extLst>
          </p:cNvPr>
          <p:cNvSpPr txBox="1">
            <a:spLocks/>
          </p:cNvSpPr>
          <p:nvPr/>
        </p:nvSpPr>
        <p:spPr>
          <a:xfrm>
            <a:off x="1924593" y="2785936"/>
            <a:ext cx="9571990" cy="3730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rgbClr val="383838"/>
                </a:solidFill>
                <a:latin typeface="Gotham Bold" panose="02000504050000020004"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rgbClr val="383838"/>
                </a:solidFill>
                <a:latin typeface="Gotham Bold" panose="02000504050000020004"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nl-BE" sz="2400" dirty="0">
                <a:latin typeface="Metropolis Light" panose="00000400000000000000" pitchFamily="2" charset="0"/>
              </a:rPr>
              <a:t>Ondersteuning nodig?</a:t>
            </a:r>
          </a:p>
          <a:p>
            <a:pPr lvl="1">
              <a:buFont typeface="Arial" panose="020B0604020202020204" pitchFamily="34" charset="0"/>
              <a:buChar char="•"/>
            </a:pPr>
            <a:r>
              <a:rPr lang="nl-BE" sz="2000" dirty="0">
                <a:latin typeface="Metropolis Light" panose="00000400000000000000" pitchFamily="2" charset="0"/>
              </a:rPr>
              <a:t>DNC</a:t>
            </a:r>
          </a:p>
          <a:p>
            <a:pPr lvl="1">
              <a:buFont typeface="Arial" panose="020B0604020202020204" pitchFamily="34" charset="0"/>
              <a:buChar char="•"/>
            </a:pPr>
            <a:r>
              <a:rPr lang="nl-BE" sz="2000" dirty="0">
                <a:latin typeface="Metropolis Light" panose="00000400000000000000" pitchFamily="2" charset="0"/>
              </a:rPr>
              <a:t>Ondersteuningsteam NPC Limburg</a:t>
            </a:r>
          </a:p>
          <a:p>
            <a:pPr lvl="1">
              <a:buFont typeface="Arial" panose="020B0604020202020204" pitchFamily="34" charset="0"/>
              <a:buChar char="•"/>
            </a:pPr>
            <a:r>
              <a:rPr lang="nl-BE" sz="2000" dirty="0">
                <a:latin typeface="Metropolis Light" panose="00000400000000000000" pitchFamily="2" charset="0"/>
              </a:rPr>
              <a:t>Team D5 </a:t>
            </a:r>
          </a:p>
          <a:p>
            <a:pPr marL="457200" lvl="1" indent="0">
              <a:buNone/>
            </a:pPr>
            <a:r>
              <a:rPr lang="nl-BE" sz="2000" dirty="0">
                <a:latin typeface="Metropolis Light" panose="00000400000000000000" pitchFamily="2" charset="0"/>
              </a:rPr>
              <a:t>&gt;&gt; Via ons permanentienummer!  </a:t>
            </a:r>
          </a:p>
          <a:p>
            <a:pPr lvl="2">
              <a:buFont typeface="Arial" panose="020B0604020202020204" pitchFamily="34" charset="0"/>
              <a:buChar char="•"/>
            </a:pPr>
            <a:r>
              <a:rPr lang="nl-BE" b="1" u="sng" dirty="0">
                <a:latin typeface="Metropolis Light" panose="00000400000000000000" pitchFamily="2" charset="0"/>
              </a:rPr>
              <a:t>0473 36 27 12</a:t>
            </a:r>
          </a:p>
          <a:p>
            <a:pPr marL="914400" lvl="2" indent="0">
              <a:buNone/>
            </a:pPr>
            <a:endParaRPr lang="nl-BE" b="1" u="sng" dirty="0">
              <a:latin typeface="Metropolis Light" panose="00000400000000000000" pitchFamily="2" charset="0"/>
            </a:endParaRPr>
          </a:p>
        </p:txBody>
      </p:sp>
    </p:spTree>
    <p:extLst>
      <p:ext uri="{BB962C8B-B14F-4D97-AF65-F5344CB8AC3E}">
        <p14:creationId xmlns:p14="http://schemas.microsoft.com/office/powerpoint/2010/main" val="34204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35</a:t>
            </a:fld>
            <a:endParaRPr lang="nl-BE" dirty="0"/>
          </a:p>
        </p:txBody>
      </p:sp>
      <p:sp>
        <p:nvSpPr>
          <p:cNvPr id="16" name="Titel 3">
            <a:extLst>
              <a:ext uri="{FF2B5EF4-FFF2-40B4-BE49-F238E27FC236}">
                <a16:creationId xmlns:a16="http://schemas.microsoft.com/office/drawing/2014/main" id="{694970B8-7A3B-78A5-6B3D-E28AEFD45C75}"/>
              </a:ext>
            </a:extLst>
          </p:cNvPr>
          <p:cNvSpPr txBox="1">
            <a:spLocks/>
          </p:cNvSpPr>
          <p:nvPr/>
        </p:nvSpPr>
        <p:spPr>
          <a:xfrm>
            <a:off x="848668" y="1497460"/>
            <a:ext cx="10503545"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dirty="0"/>
              <a:t>04 Vergadermethodieken</a:t>
            </a:r>
          </a:p>
        </p:txBody>
      </p:sp>
      <p:sp>
        <p:nvSpPr>
          <p:cNvPr id="19" name="Tijdelijke aanduiding voor inhoud 2">
            <a:extLst>
              <a:ext uri="{FF2B5EF4-FFF2-40B4-BE49-F238E27FC236}">
                <a16:creationId xmlns:a16="http://schemas.microsoft.com/office/drawing/2014/main" id="{47FC3FD1-408B-3D20-7884-8D728A35B09D}"/>
              </a:ext>
            </a:extLst>
          </p:cNvPr>
          <p:cNvSpPr txBox="1">
            <a:spLocks/>
          </p:cNvSpPr>
          <p:nvPr/>
        </p:nvSpPr>
        <p:spPr>
          <a:xfrm>
            <a:off x="1924593" y="2785936"/>
            <a:ext cx="9571990" cy="3730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rgbClr val="383838"/>
                </a:solidFill>
                <a:latin typeface="Gotham Bold" panose="02000504050000020004"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rgbClr val="383838"/>
                </a:solidFill>
                <a:latin typeface="Gotham Bold" panose="02000504050000020004"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nl-BE" sz="2400" dirty="0">
                <a:latin typeface="Metropolis Light" panose="00000400000000000000" pitchFamily="2" charset="0"/>
              </a:rPr>
              <a:t>IBOBBO</a:t>
            </a:r>
          </a:p>
          <a:p>
            <a:pPr>
              <a:buFont typeface="Arial" panose="020B0604020202020204" pitchFamily="34" charset="0"/>
              <a:buChar char="•"/>
            </a:pPr>
            <a:r>
              <a:rPr lang="nl-BE" sz="2400" dirty="0">
                <a:latin typeface="Metropolis Light" panose="00000400000000000000" pitchFamily="2" charset="0"/>
              </a:rPr>
              <a:t>Werkafspraken</a:t>
            </a:r>
          </a:p>
          <a:p>
            <a:pPr>
              <a:buFont typeface="Arial" panose="020B0604020202020204" pitchFamily="34" charset="0"/>
              <a:buChar char="•"/>
            </a:pPr>
            <a:r>
              <a:rPr lang="nl-BE" sz="2400" dirty="0">
                <a:latin typeface="Metropolis Light" panose="00000400000000000000" pitchFamily="2" charset="0"/>
              </a:rPr>
              <a:t>Vergaderklok</a:t>
            </a:r>
          </a:p>
          <a:p>
            <a:pPr marL="0" indent="0">
              <a:buNone/>
            </a:pPr>
            <a:endParaRPr lang="nl-BE" sz="2400" dirty="0">
              <a:latin typeface="Metropolis Light" panose="00000400000000000000" pitchFamily="2" charset="0"/>
            </a:endParaRPr>
          </a:p>
        </p:txBody>
      </p:sp>
      <p:pic>
        <p:nvPicPr>
          <p:cNvPr id="2" name="Tijdelijke aanduiding voor inhoud 6">
            <a:extLst>
              <a:ext uri="{FF2B5EF4-FFF2-40B4-BE49-F238E27FC236}">
                <a16:creationId xmlns:a16="http://schemas.microsoft.com/office/drawing/2014/main" id="{CC598A45-B596-2B9B-DE36-9F523D7124E6}"/>
              </a:ext>
            </a:extLst>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166218" y="2374900"/>
            <a:ext cx="5846219" cy="3981449"/>
          </a:xfrm>
          <a:prstGeom prst="rect">
            <a:avLst/>
          </a:prstGeom>
          <a:noFill/>
          <a:ln>
            <a:noFill/>
          </a:ln>
        </p:spPr>
      </p:pic>
    </p:spTree>
    <p:extLst>
      <p:ext uri="{BB962C8B-B14F-4D97-AF65-F5344CB8AC3E}">
        <p14:creationId xmlns:p14="http://schemas.microsoft.com/office/powerpoint/2010/main" val="370716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36</a:t>
            </a:fld>
            <a:endParaRPr lang="nl-BE" dirty="0"/>
          </a:p>
        </p:txBody>
      </p:sp>
      <p:sp>
        <p:nvSpPr>
          <p:cNvPr id="16" name="Titel 3">
            <a:extLst>
              <a:ext uri="{FF2B5EF4-FFF2-40B4-BE49-F238E27FC236}">
                <a16:creationId xmlns:a16="http://schemas.microsoft.com/office/drawing/2014/main" id="{694970B8-7A3B-78A5-6B3D-E28AEFD45C75}"/>
              </a:ext>
            </a:extLst>
          </p:cNvPr>
          <p:cNvSpPr txBox="1">
            <a:spLocks/>
          </p:cNvSpPr>
          <p:nvPr/>
        </p:nvSpPr>
        <p:spPr>
          <a:xfrm>
            <a:off x="848668" y="1497460"/>
            <a:ext cx="10503545"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dirty="0"/>
              <a:t>04 Vergadermethodieken</a:t>
            </a:r>
          </a:p>
        </p:txBody>
      </p:sp>
      <p:sp>
        <p:nvSpPr>
          <p:cNvPr id="19" name="Tijdelijke aanduiding voor inhoud 2">
            <a:extLst>
              <a:ext uri="{FF2B5EF4-FFF2-40B4-BE49-F238E27FC236}">
                <a16:creationId xmlns:a16="http://schemas.microsoft.com/office/drawing/2014/main" id="{47FC3FD1-408B-3D20-7884-8D728A35B09D}"/>
              </a:ext>
            </a:extLst>
          </p:cNvPr>
          <p:cNvSpPr txBox="1">
            <a:spLocks/>
          </p:cNvSpPr>
          <p:nvPr/>
        </p:nvSpPr>
        <p:spPr>
          <a:xfrm>
            <a:off x="1924593" y="2785936"/>
            <a:ext cx="9571990" cy="3730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rgbClr val="383838"/>
                </a:solidFill>
                <a:latin typeface="Gotham Bold" panose="02000504050000020004"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rgbClr val="383838"/>
                </a:solidFill>
                <a:latin typeface="Gotham Bold" panose="02000504050000020004"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nl-BE" sz="2400" dirty="0">
                <a:latin typeface="Metropolis Light" panose="00000400000000000000" pitchFamily="2" charset="0"/>
              </a:rPr>
              <a:t>Werkafspraken</a:t>
            </a:r>
          </a:p>
          <a:p>
            <a:pPr lvl="1">
              <a:buFont typeface="Arial" panose="020B0604020202020204" pitchFamily="34" charset="0"/>
              <a:buChar char="•"/>
            </a:pPr>
            <a:r>
              <a:rPr lang="nl-BE" sz="2000" dirty="0">
                <a:latin typeface="Metropolis Light" panose="00000400000000000000" pitchFamily="2" charset="0"/>
              </a:rPr>
              <a:t>Tour-de-</a:t>
            </a:r>
            <a:r>
              <a:rPr lang="nl-BE" sz="2000" dirty="0" err="1">
                <a:latin typeface="Metropolis Light" panose="00000400000000000000" pitchFamily="2" charset="0"/>
              </a:rPr>
              <a:t>table</a:t>
            </a:r>
            <a:endParaRPr lang="nl-BE" sz="2000" dirty="0">
              <a:latin typeface="Metropolis Light" panose="00000400000000000000" pitchFamily="2" charset="0"/>
            </a:endParaRPr>
          </a:p>
          <a:p>
            <a:pPr lvl="1">
              <a:buFont typeface="Arial" panose="020B0604020202020204" pitchFamily="34" charset="0"/>
              <a:buChar char="•"/>
            </a:pPr>
            <a:r>
              <a:rPr lang="nl-BE" sz="2000" dirty="0">
                <a:latin typeface="Metropolis Light" panose="00000400000000000000" pitchFamily="2" charset="0"/>
              </a:rPr>
              <a:t>Radiostilte</a:t>
            </a:r>
          </a:p>
          <a:p>
            <a:pPr lvl="1">
              <a:buFont typeface="Arial" panose="020B0604020202020204" pitchFamily="34" charset="0"/>
              <a:buChar char="•"/>
            </a:pPr>
            <a:r>
              <a:rPr lang="nl-BE" sz="2000" dirty="0">
                <a:latin typeface="Metropolis Light" panose="00000400000000000000" pitchFamily="2" charset="0"/>
              </a:rPr>
              <a:t>IBOBBO</a:t>
            </a:r>
          </a:p>
          <a:p>
            <a:pPr lvl="1">
              <a:buFont typeface="Arial" panose="020B0604020202020204" pitchFamily="34" charset="0"/>
              <a:buChar char="•"/>
            </a:pPr>
            <a:r>
              <a:rPr lang="nl-BE" sz="2000" dirty="0">
                <a:latin typeface="Metropolis Light" panose="00000400000000000000" pitchFamily="2" charset="0"/>
              </a:rPr>
              <a:t>Vergaderklok</a:t>
            </a:r>
          </a:p>
          <a:p>
            <a:pPr lvl="1">
              <a:buFont typeface="Arial" panose="020B0604020202020204" pitchFamily="34" charset="0"/>
              <a:buChar char="•"/>
            </a:pPr>
            <a:r>
              <a:rPr lang="nl-BE" sz="2000" dirty="0">
                <a:latin typeface="Metropolis Light" panose="00000400000000000000" pitchFamily="2" charset="0"/>
              </a:rPr>
              <a:t>Geen uitvoering taken</a:t>
            </a:r>
          </a:p>
          <a:p>
            <a:pPr lvl="1">
              <a:buFont typeface="Arial" panose="020B0604020202020204" pitchFamily="34" charset="0"/>
              <a:buChar char="•"/>
            </a:pPr>
            <a:r>
              <a:rPr lang="nl-BE" sz="2000" dirty="0">
                <a:latin typeface="Metropolis Light" panose="00000400000000000000" pitchFamily="2" charset="0"/>
              </a:rPr>
              <a:t>…  </a:t>
            </a:r>
          </a:p>
        </p:txBody>
      </p:sp>
    </p:spTree>
    <p:extLst>
      <p:ext uri="{BB962C8B-B14F-4D97-AF65-F5344CB8AC3E}">
        <p14:creationId xmlns:p14="http://schemas.microsoft.com/office/powerpoint/2010/main" val="4126470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37</a:t>
            </a:fld>
            <a:endParaRPr lang="nl-BE" dirty="0"/>
          </a:p>
        </p:txBody>
      </p:sp>
      <p:sp>
        <p:nvSpPr>
          <p:cNvPr id="16" name="Titel 3">
            <a:extLst>
              <a:ext uri="{FF2B5EF4-FFF2-40B4-BE49-F238E27FC236}">
                <a16:creationId xmlns:a16="http://schemas.microsoft.com/office/drawing/2014/main" id="{694970B8-7A3B-78A5-6B3D-E28AEFD45C75}"/>
              </a:ext>
            </a:extLst>
          </p:cNvPr>
          <p:cNvSpPr txBox="1">
            <a:spLocks/>
          </p:cNvSpPr>
          <p:nvPr/>
        </p:nvSpPr>
        <p:spPr>
          <a:xfrm>
            <a:off x="848668" y="1497460"/>
            <a:ext cx="10503545"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dirty="0"/>
              <a:t>04 Vergadermethodieken</a:t>
            </a:r>
          </a:p>
        </p:txBody>
      </p:sp>
      <p:sp>
        <p:nvSpPr>
          <p:cNvPr id="19" name="Tijdelijke aanduiding voor inhoud 2">
            <a:extLst>
              <a:ext uri="{FF2B5EF4-FFF2-40B4-BE49-F238E27FC236}">
                <a16:creationId xmlns:a16="http://schemas.microsoft.com/office/drawing/2014/main" id="{47FC3FD1-408B-3D20-7884-8D728A35B09D}"/>
              </a:ext>
            </a:extLst>
          </p:cNvPr>
          <p:cNvSpPr txBox="1">
            <a:spLocks/>
          </p:cNvSpPr>
          <p:nvPr/>
        </p:nvSpPr>
        <p:spPr>
          <a:xfrm>
            <a:off x="1650192" y="2808638"/>
            <a:ext cx="5068108" cy="3730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rgbClr val="383838"/>
                </a:solidFill>
                <a:latin typeface="Gotham Bold" panose="02000504050000020004"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rgbClr val="383838"/>
                </a:solidFill>
                <a:latin typeface="Gotham Bold" panose="02000504050000020004"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nl-BE" sz="2400" dirty="0">
                <a:latin typeface="Metropolis Light" panose="00000400000000000000" pitchFamily="2" charset="0"/>
              </a:rPr>
              <a:t>Vergaderklok:</a:t>
            </a:r>
          </a:p>
          <a:p>
            <a:pPr lvl="1">
              <a:buFont typeface="Arial" panose="020B0604020202020204" pitchFamily="34" charset="0"/>
              <a:buChar char="•"/>
            </a:pPr>
            <a:r>
              <a:rPr lang="nl-BE" sz="2000" dirty="0">
                <a:latin typeface="Metropolis Light" panose="00000400000000000000" pitchFamily="2" charset="0"/>
              </a:rPr>
              <a:t>Na elke overleg terugkoppeling:</a:t>
            </a:r>
          </a:p>
          <a:p>
            <a:pPr lvl="2">
              <a:buFont typeface="Arial" panose="020B0604020202020204" pitchFamily="34" charset="0"/>
              <a:buChar char="•"/>
            </a:pPr>
            <a:r>
              <a:rPr lang="nl-BE" sz="1800" dirty="0">
                <a:latin typeface="Metropolis Light" panose="00000400000000000000" pitchFamily="2" charset="0"/>
              </a:rPr>
              <a:t>Dir-CP-Ops en voorzitter CC</a:t>
            </a:r>
          </a:p>
          <a:p>
            <a:pPr lvl="2">
              <a:buFont typeface="Arial" panose="020B0604020202020204" pitchFamily="34" charset="0"/>
              <a:buChar char="•"/>
            </a:pPr>
            <a:r>
              <a:rPr lang="nl-BE" sz="1800" dirty="0">
                <a:latin typeface="Metropolis Light" panose="00000400000000000000" pitchFamily="2" charset="0"/>
              </a:rPr>
              <a:t>D’s en diens backoffice/terrein</a:t>
            </a:r>
          </a:p>
          <a:p>
            <a:pPr lvl="2">
              <a:buFont typeface="Arial" panose="020B0604020202020204" pitchFamily="34" charset="0"/>
              <a:buChar char="•"/>
            </a:pPr>
            <a:r>
              <a:rPr lang="nl-BE" sz="1800" dirty="0">
                <a:latin typeface="Metropolis Light" panose="00000400000000000000" pitchFamily="2" charset="0"/>
              </a:rPr>
              <a:t>Vertegenwoordiger bedrijf en ICC </a:t>
            </a:r>
          </a:p>
          <a:p>
            <a:pPr lvl="1">
              <a:buFont typeface="Arial" panose="020B0604020202020204" pitchFamily="34" charset="0"/>
              <a:buChar char="•"/>
            </a:pPr>
            <a:r>
              <a:rPr lang="nl-BE" sz="2000" dirty="0">
                <a:latin typeface="Metropolis Light" panose="00000400000000000000" pitchFamily="2" charset="0"/>
              </a:rPr>
              <a:t>Telefonisch en via verslag in Paragon</a:t>
            </a:r>
          </a:p>
          <a:p>
            <a:pPr marL="0" indent="0">
              <a:buNone/>
            </a:pPr>
            <a:endParaRPr lang="nl-BE" sz="2400" dirty="0">
              <a:latin typeface="Metropolis Light" panose="00000400000000000000" pitchFamily="2" charset="0"/>
            </a:endParaRPr>
          </a:p>
        </p:txBody>
      </p:sp>
      <p:pic>
        <p:nvPicPr>
          <p:cNvPr id="6" name="Afbeelding 5">
            <a:extLst>
              <a:ext uri="{FF2B5EF4-FFF2-40B4-BE49-F238E27FC236}">
                <a16:creationId xmlns:a16="http://schemas.microsoft.com/office/drawing/2014/main" id="{EB7D57F4-235F-3670-9E24-FFC1AADF4DD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359628" y="2580671"/>
            <a:ext cx="5346700" cy="3641486"/>
          </a:xfrm>
          <a:prstGeom prst="rect">
            <a:avLst/>
          </a:prstGeom>
          <a:noFill/>
          <a:ln>
            <a:noFill/>
          </a:ln>
        </p:spPr>
      </p:pic>
    </p:spTree>
    <p:extLst>
      <p:ext uri="{BB962C8B-B14F-4D97-AF65-F5344CB8AC3E}">
        <p14:creationId xmlns:p14="http://schemas.microsoft.com/office/powerpoint/2010/main" val="2035345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38</a:t>
            </a:fld>
            <a:endParaRPr lang="nl-BE" dirty="0"/>
          </a:p>
        </p:txBody>
      </p:sp>
      <p:sp>
        <p:nvSpPr>
          <p:cNvPr id="16" name="Titel 3">
            <a:extLst>
              <a:ext uri="{FF2B5EF4-FFF2-40B4-BE49-F238E27FC236}">
                <a16:creationId xmlns:a16="http://schemas.microsoft.com/office/drawing/2014/main" id="{694970B8-7A3B-78A5-6B3D-E28AEFD45C75}"/>
              </a:ext>
            </a:extLst>
          </p:cNvPr>
          <p:cNvSpPr txBox="1">
            <a:spLocks/>
          </p:cNvSpPr>
          <p:nvPr/>
        </p:nvSpPr>
        <p:spPr>
          <a:xfrm>
            <a:off x="848668" y="1497460"/>
            <a:ext cx="10503545"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dirty="0"/>
              <a:t>05 Informatiemanagement</a:t>
            </a:r>
          </a:p>
        </p:txBody>
      </p:sp>
      <p:sp>
        <p:nvSpPr>
          <p:cNvPr id="19" name="Tijdelijke aanduiding voor inhoud 2">
            <a:extLst>
              <a:ext uri="{FF2B5EF4-FFF2-40B4-BE49-F238E27FC236}">
                <a16:creationId xmlns:a16="http://schemas.microsoft.com/office/drawing/2014/main" id="{47FC3FD1-408B-3D20-7884-8D728A35B09D}"/>
              </a:ext>
            </a:extLst>
          </p:cNvPr>
          <p:cNvSpPr txBox="1">
            <a:spLocks/>
          </p:cNvSpPr>
          <p:nvPr/>
        </p:nvSpPr>
        <p:spPr>
          <a:xfrm>
            <a:off x="1924593" y="2785936"/>
            <a:ext cx="9571990" cy="3730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rgbClr val="383838"/>
                </a:solidFill>
                <a:latin typeface="Gotham Bold" panose="02000504050000020004"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rgbClr val="383838"/>
                </a:solidFill>
                <a:latin typeface="Gotham Bold" panose="02000504050000020004"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nl-BE" sz="2400" dirty="0">
                <a:latin typeface="Metropolis Light" panose="00000400000000000000" pitchFamily="2" charset="0"/>
              </a:rPr>
              <a:t>Informatiemanager verzekert informatiedoorstroming</a:t>
            </a:r>
          </a:p>
          <a:p>
            <a:pPr>
              <a:buFont typeface="Arial" panose="020B0604020202020204" pitchFamily="34" charset="0"/>
              <a:buChar char="•"/>
            </a:pPr>
            <a:r>
              <a:rPr lang="nl-BE" sz="2400" dirty="0">
                <a:latin typeface="Metropolis Light" panose="00000400000000000000" pitchFamily="2" charset="0"/>
              </a:rPr>
              <a:t>Vergadering faciliteren door overzicht te behouden</a:t>
            </a:r>
          </a:p>
          <a:p>
            <a:pPr>
              <a:buFont typeface="Arial" panose="020B0604020202020204" pitchFamily="34" charset="0"/>
              <a:buChar char="•"/>
            </a:pPr>
            <a:r>
              <a:rPr lang="nl-BE" sz="2400" dirty="0">
                <a:latin typeface="Metropolis Light" panose="00000400000000000000" pitchFamily="2" charset="0"/>
              </a:rPr>
              <a:t>Hoe?</a:t>
            </a:r>
          </a:p>
          <a:p>
            <a:pPr lvl="1">
              <a:buFont typeface="Arial" panose="020B0604020202020204" pitchFamily="34" charset="0"/>
              <a:buChar char="•"/>
            </a:pPr>
            <a:r>
              <a:rPr lang="nl-BE" sz="2000" dirty="0">
                <a:latin typeface="Metropolis Light" panose="00000400000000000000" pitchFamily="2" charset="0"/>
              </a:rPr>
              <a:t>FAN </a:t>
            </a:r>
            <a:r>
              <a:rPr lang="nl-BE" sz="2000" dirty="0">
                <a:latin typeface="Metropolis Light" panose="00000400000000000000" pitchFamily="2" charset="0"/>
                <a:sym typeface="Wingdings" panose="05000000000000000000" pitchFamily="2" charset="2"/>
              </a:rPr>
              <a:t> Feiten-Acties-Noden</a:t>
            </a:r>
            <a:endParaRPr lang="nl-BE" sz="2000" dirty="0">
              <a:latin typeface="Metropolis Light" panose="00000400000000000000" pitchFamily="2" charset="0"/>
            </a:endParaRPr>
          </a:p>
          <a:p>
            <a:pPr marL="0" indent="0">
              <a:buNone/>
            </a:pPr>
            <a:endParaRPr lang="nl-BE" dirty="0">
              <a:latin typeface="Metropolis Light" panose="00000400000000000000" pitchFamily="2" charset="0"/>
            </a:endParaRPr>
          </a:p>
        </p:txBody>
      </p:sp>
    </p:spTree>
    <p:extLst>
      <p:ext uri="{BB962C8B-B14F-4D97-AF65-F5344CB8AC3E}">
        <p14:creationId xmlns:p14="http://schemas.microsoft.com/office/powerpoint/2010/main" val="871931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39</a:t>
            </a:fld>
            <a:endParaRPr lang="nl-BE" dirty="0"/>
          </a:p>
        </p:txBody>
      </p:sp>
      <p:graphicFrame>
        <p:nvGraphicFramePr>
          <p:cNvPr id="2" name="Tijdelijke aanduiding voor inhoud 4">
            <a:extLst>
              <a:ext uri="{FF2B5EF4-FFF2-40B4-BE49-F238E27FC236}">
                <a16:creationId xmlns:a16="http://schemas.microsoft.com/office/drawing/2014/main" id="{39E80027-2045-2D4E-7D04-C25901172C28}"/>
              </a:ext>
            </a:extLst>
          </p:cNvPr>
          <p:cNvGraphicFramePr>
            <a:graphicFrameLocks noGrp="1"/>
          </p:cNvGraphicFramePr>
          <p:nvPr>
            <p:ph idx="1"/>
          </p:nvPr>
        </p:nvGraphicFramePr>
        <p:xfrm>
          <a:off x="369888" y="798253"/>
          <a:ext cx="11336440" cy="5667196"/>
        </p:xfrm>
        <a:graphic>
          <a:graphicData uri="http://schemas.openxmlformats.org/drawingml/2006/table">
            <a:tbl>
              <a:tblPr firstRow="1" bandRow="1">
                <a:tableStyleId>{72833802-FEF1-4C79-8D5D-14CF1EAF98D9}</a:tableStyleId>
              </a:tblPr>
              <a:tblGrid>
                <a:gridCol w="2939794">
                  <a:extLst>
                    <a:ext uri="{9D8B030D-6E8A-4147-A177-3AD203B41FA5}">
                      <a16:colId xmlns:a16="http://schemas.microsoft.com/office/drawing/2014/main" val="3837433322"/>
                    </a:ext>
                  </a:extLst>
                </a:gridCol>
                <a:gridCol w="4362726">
                  <a:extLst>
                    <a:ext uri="{9D8B030D-6E8A-4147-A177-3AD203B41FA5}">
                      <a16:colId xmlns:a16="http://schemas.microsoft.com/office/drawing/2014/main" val="4144351415"/>
                    </a:ext>
                  </a:extLst>
                </a:gridCol>
                <a:gridCol w="2379669">
                  <a:extLst>
                    <a:ext uri="{9D8B030D-6E8A-4147-A177-3AD203B41FA5}">
                      <a16:colId xmlns:a16="http://schemas.microsoft.com/office/drawing/2014/main" val="1135144696"/>
                    </a:ext>
                  </a:extLst>
                </a:gridCol>
                <a:gridCol w="1654251">
                  <a:extLst>
                    <a:ext uri="{9D8B030D-6E8A-4147-A177-3AD203B41FA5}">
                      <a16:colId xmlns:a16="http://schemas.microsoft.com/office/drawing/2014/main" val="3215676519"/>
                    </a:ext>
                  </a:extLst>
                </a:gridCol>
              </a:tblGrid>
              <a:tr h="1049138">
                <a:tc gridSpan="2">
                  <a:txBody>
                    <a:bodyPr/>
                    <a:lstStyle/>
                    <a:p>
                      <a:pPr algn="l"/>
                      <a:r>
                        <a:rPr lang="nl-BE" b="1" u="none" dirty="0">
                          <a:solidFill>
                            <a:schemeClr val="tx1"/>
                          </a:solidFill>
                        </a:rPr>
                        <a:t>Algemene informatie: </a:t>
                      </a:r>
                    </a:p>
                    <a:p>
                      <a:pPr algn="l"/>
                      <a:r>
                        <a:rPr lang="nl-BE" sz="1600" b="0" u="none" dirty="0">
                          <a:solidFill>
                            <a:schemeClr val="tx1"/>
                          </a:solidFill>
                        </a:rPr>
                        <a:t>Meteo – telefoonnummers – wifi – tijdsstip volgend overleg</a:t>
                      </a:r>
                    </a:p>
                    <a:p>
                      <a:pPr algn="l"/>
                      <a:r>
                        <a:rPr lang="nl-BE" b="1" u="none" dirty="0">
                          <a:solidFill>
                            <a:schemeClr val="tx1"/>
                          </a:solidFill>
                        </a:rPr>
                        <a:t>Aandachtspunten/risico’s: </a:t>
                      </a:r>
                    </a:p>
                    <a:p>
                      <a:pPr algn="l"/>
                      <a:endParaRPr lang="nl-BE" b="1" u="non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a:p>
                  </a:txBody>
                  <a:tcPr>
                    <a:lnB w="12700" cap="flat" cmpd="sng" algn="ctr">
                      <a:solidFill>
                        <a:schemeClr val="tx1"/>
                      </a:solidFill>
                      <a:prstDash val="solid"/>
                      <a:round/>
                      <a:headEnd type="none" w="med" len="med"/>
                      <a:tailEnd type="none" w="med" len="med"/>
                    </a:lnB>
                    <a:noFill/>
                  </a:tcPr>
                </a:tc>
                <a:tc gridSpan="2">
                  <a:txBody>
                    <a:bodyPr/>
                    <a:lstStyle/>
                    <a:p>
                      <a:pPr algn="l"/>
                      <a:r>
                        <a:rPr lang="nl-BE" b="1" u="none" dirty="0">
                          <a:solidFill>
                            <a:schemeClr val="tx1"/>
                          </a:solidFill>
                        </a:rPr>
                        <a:t>Slachtoffers (T1-T2-T3-Overleden):</a:t>
                      </a:r>
                    </a:p>
                    <a:p>
                      <a:pPr algn="l"/>
                      <a:endParaRPr lang="nl-BE" b="0" u="sng"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nl-BE"/>
                    </a:p>
                  </a:txBody>
                  <a:tcPr/>
                </a:tc>
                <a:extLst>
                  <a:ext uri="{0D108BD9-81ED-4DB2-BD59-A6C34878D82A}">
                    <a16:rowId xmlns:a16="http://schemas.microsoft.com/office/drawing/2014/main" val="4231056862"/>
                  </a:ext>
                </a:extLst>
              </a:tr>
              <a:tr h="434126">
                <a:tc>
                  <a:txBody>
                    <a:bodyPr/>
                    <a:lstStyle/>
                    <a:p>
                      <a:pPr algn="ctr"/>
                      <a:r>
                        <a:rPr lang="nl-BE" b="1" dirty="0">
                          <a:solidFill>
                            <a:schemeClr val="bg1"/>
                          </a:solidFill>
                        </a:rPr>
                        <a:t>Feiten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nl-BE" b="1">
                          <a:solidFill>
                            <a:schemeClr val="bg1"/>
                          </a:solidFill>
                        </a:rPr>
                        <a:t>Acties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gridSpan="2">
                  <a:txBody>
                    <a:bodyPr/>
                    <a:lstStyle/>
                    <a:p>
                      <a:pPr algn="ctr"/>
                      <a:r>
                        <a:rPr lang="nl-BE" b="1">
                          <a:solidFill>
                            <a:schemeClr val="bg1"/>
                          </a:solidFill>
                        </a:rPr>
                        <a:t>Noden</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nl-BE"/>
                    </a:p>
                  </a:txBody>
                  <a:tcPr/>
                </a:tc>
                <a:extLst>
                  <a:ext uri="{0D108BD9-81ED-4DB2-BD59-A6C34878D82A}">
                    <a16:rowId xmlns:a16="http://schemas.microsoft.com/office/drawing/2014/main" val="687442387"/>
                  </a:ext>
                </a:extLst>
              </a:tr>
              <a:tr h="759720">
                <a:tc>
                  <a:txBody>
                    <a:bodyPr/>
                    <a:lstStyle/>
                    <a:p>
                      <a:r>
                        <a:rPr lang="nl-BE"/>
                        <a:t>Wat?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nl-BE"/>
                        <a:t>Plannen afgekondigd?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nl-BE"/>
                        <a:t>Wat moet er gebeuren?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nl-BE"/>
                        <a:t>En door wie? </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484403089"/>
                  </a:ext>
                </a:extLst>
              </a:tr>
              <a:tr h="663022">
                <a:tc>
                  <a:txBody>
                    <a:bodyPr/>
                    <a:lstStyle/>
                    <a:p>
                      <a:r>
                        <a:rPr lang="nl-BE" dirty="0"/>
                        <a:t>Waar?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nl-BE"/>
                        <a:t>Welke noden zijn uitgevoerd?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199086207"/>
                  </a:ext>
                </a:extLst>
              </a:tr>
              <a:tr h="663022">
                <a:tc>
                  <a:txBody>
                    <a:bodyPr/>
                    <a:lstStyle/>
                    <a:p>
                      <a:r>
                        <a:rPr lang="nl-BE"/>
                        <a:t>Wanneer?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471971538"/>
                  </a:ext>
                </a:extLst>
              </a:tr>
              <a:tr h="663022">
                <a:tc>
                  <a:txBody>
                    <a:bodyPr/>
                    <a:lstStyle/>
                    <a:p>
                      <a:r>
                        <a:rPr lang="nl-BE" dirty="0"/>
                        <a:t>Info-nr.: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219925604"/>
                  </a:ext>
                </a:extLst>
              </a:tr>
              <a:tr h="663022">
                <a:tc>
                  <a:txBody>
                    <a:bodyPr/>
                    <a:lstStyle/>
                    <a:p>
                      <a:r>
                        <a:rPr lang="nl-BE" dirty="0"/>
                        <a:t>OC: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99995715"/>
                  </a:ext>
                </a:extLst>
              </a:tr>
              <a:tr h="663022">
                <a:tc>
                  <a:txBody>
                    <a:bodyPr/>
                    <a:lstStyle/>
                    <a:p>
                      <a:endParaRPr lang="nl-B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l-BE"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1360957"/>
                  </a:ext>
                </a:extLst>
              </a:tr>
            </a:tbl>
          </a:graphicData>
        </a:graphic>
      </p:graphicFrame>
    </p:spTree>
    <p:extLst>
      <p:ext uri="{BB962C8B-B14F-4D97-AF65-F5344CB8AC3E}">
        <p14:creationId xmlns:p14="http://schemas.microsoft.com/office/powerpoint/2010/main" val="1544919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40</a:t>
            </a:fld>
            <a:endParaRPr lang="nl-BE" dirty="0"/>
          </a:p>
        </p:txBody>
      </p:sp>
      <p:sp>
        <p:nvSpPr>
          <p:cNvPr id="16" name="Titel 3">
            <a:extLst>
              <a:ext uri="{FF2B5EF4-FFF2-40B4-BE49-F238E27FC236}">
                <a16:creationId xmlns:a16="http://schemas.microsoft.com/office/drawing/2014/main" id="{694970B8-7A3B-78A5-6B3D-E28AEFD45C75}"/>
              </a:ext>
            </a:extLst>
          </p:cNvPr>
          <p:cNvSpPr txBox="1">
            <a:spLocks/>
          </p:cNvSpPr>
          <p:nvPr/>
        </p:nvSpPr>
        <p:spPr>
          <a:xfrm>
            <a:off x="848668" y="1497460"/>
            <a:ext cx="10503545" cy="636140"/>
          </a:xfrm>
          <a:prstGeom prst="rect">
            <a:avLst/>
          </a:prstGeom>
        </p:spPr>
        <p:txBody>
          <a:bodyPr/>
          <a:lstStyle>
            <a:lvl1pPr algn="l" defTabSz="914400" rtl="0" eaLnBrk="1" latinLnBrk="0" hangingPunct="1">
              <a:lnSpc>
                <a:spcPct val="90000"/>
              </a:lnSpc>
              <a:spcBef>
                <a:spcPct val="0"/>
              </a:spcBef>
              <a:buNone/>
              <a:defRPr sz="4400" kern="1200">
                <a:solidFill>
                  <a:srgbClr val="383838"/>
                </a:solidFill>
                <a:latin typeface="Metropolis Black" panose="00000A00000000000000" pitchFamily="2" charset="0"/>
                <a:ea typeface="+mj-ea"/>
                <a:cs typeface="+mj-cs"/>
              </a:defRPr>
            </a:lvl1pPr>
          </a:lstStyle>
          <a:p>
            <a:r>
              <a:rPr lang="nl-BE" dirty="0"/>
              <a:t>05 Informatiemanagement</a:t>
            </a:r>
          </a:p>
        </p:txBody>
      </p:sp>
      <p:sp>
        <p:nvSpPr>
          <p:cNvPr id="19" name="Tijdelijke aanduiding voor inhoud 2">
            <a:extLst>
              <a:ext uri="{FF2B5EF4-FFF2-40B4-BE49-F238E27FC236}">
                <a16:creationId xmlns:a16="http://schemas.microsoft.com/office/drawing/2014/main" id="{47FC3FD1-408B-3D20-7884-8D728A35B09D}"/>
              </a:ext>
            </a:extLst>
          </p:cNvPr>
          <p:cNvSpPr txBox="1">
            <a:spLocks/>
          </p:cNvSpPr>
          <p:nvPr/>
        </p:nvSpPr>
        <p:spPr>
          <a:xfrm>
            <a:off x="1924593" y="2785936"/>
            <a:ext cx="9571990" cy="3730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Gotham" panose="02000504050000020004" pitchFamily="2" charset="0"/>
              <a:buChar char="&gt;"/>
              <a:defRPr sz="2800" kern="1200">
                <a:solidFill>
                  <a:srgbClr val="383838"/>
                </a:solidFill>
                <a:latin typeface="Gotham Bold" panose="02000504050000020004" pitchFamily="2" charset="0"/>
                <a:ea typeface="+mn-ea"/>
                <a:cs typeface="+mn-cs"/>
              </a:defRPr>
            </a:lvl1pPr>
            <a:lvl2pPr marL="685800" indent="-228600" algn="l" defTabSz="914400" rtl="0" eaLnBrk="1" latinLnBrk="0" hangingPunct="1">
              <a:lnSpc>
                <a:spcPct val="90000"/>
              </a:lnSpc>
              <a:spcBef>
                <a:spcPts val="500"/>
              </a:spcBef>
              <a:buFont typeface="Gotham" panose="02000504050000020004" pitchFamily="2" charset="0"/>
              <a:buChar char="&gt;"/>
              <a:defRPr sz="2400" kern="1200">
                <a:solidFill>
                  <a:srgbClr val="383838"/>
                </a:solidFill>
                <a:latin typeface="Gotham Bold" panose="02000504050000020004" pitchFamily="2" charset="0"/>
                <a:ea typeface="+mn-ea"/>
                <a:cs typeface="+mn-cs"/>
              </a:defRPr>
            </a:lvl2pPr>
            <a:lvl3pPr marL="1143000" indent="-228600" algn="l" defTabSz="914400" rtl="0" eaLnBrk="1" latinLnBrk="0" hangingPunct="1">
              <a:lnSpc>
                <a:spcPct val="90000"/>
              </a:lnSpc>
              <a:spcBef>
                <a:spcPts val="500"/>
              </a:spcBef>
              <a:buFont typeface="Gotham" panose="02000504050000020004" pitchFamily="2" charset="0"/>
              <a:buChar char="&gt;"/>
              <a:defRPr sz="2000" kern="1200">
                <a:solidFill>
                  <a:srgbClr val="383838"/>
                </a:solidFill>
                <a:latin typeface="Gotham Bold" panose="02000504050000020004" pitchFamily="2" charset="0"/>
                <a:ea typeface="+mn-ea"/>
                <a:cs typeface="+mn-cs"/>
              </a:defRPr>
            </a:lvl3pPr>
            <a:lvl4pPr marL="16002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4pPr>
            <a:lvl5pPr marL="2057400" indent="-228600" algn="l" defTabSz="914400" rtl="0" eaLnBrk="1" latinLnBrk="0" hangingPunct="1">
              <a:lnSpc>
                <a:spcPct val="90000"/>
              </a:lnSpc>
              <a:spcBef>
                <a:spcPts val="500"/>
              </a:spcBef>
              <a:buFont typeface="Gotham" panose="02000504050000020004" pitchFamily="2" charset="0"/>
              <a:buChar char="&gt;"/>
              <a:defRPr sz="1800" kern="1200">
                <a:solidFill>
                  <a:srgbClr val="383838"/>
                </a:solidFill>
                <a:latin typeface="Gotham Bold" panose="0200050405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nl-BE" sz="2400" dirty="0">
                <a:latin typeface="Metropolis Light" panose="00000400000000000000" pitchFamily="2" charset="0"/>
              </a:rPr>
              <a:t>Hoe?</a:t>
            </a:r>
          </a:p>
          <a:p>
            <a:pPr lvl="1">
              <a:buFont typeface="Arial" panose="020B0604020202020204" pitchFamily="34" charset="0"/>
              <a:buChar char="•"/>
            </a:pPr>
            <a:r>
              <a:rPr lang="nl-BE" sz="2200" dirty="0">
                <a:latin typeface="Metropolis Light" panose="00000400000000000000" pitchFamily="2" charset="0"/>
              </a:rPr>
              <a:t>FAN </a:t>
            </a:r>
            <a:r>
              <a:rPr lang="nl-BE" sz="2200" dirty="0">
                <a:latin typeface="Metropolis Light" panose="00000400000000000000" pitchFamily="2" charset="0"/>
                <a:sym typeface="Wingdings" panose="05000000000000000000" pitchFamily="2" charset="2"/>
              </a:rPr>
              <a:t> Feiten-Acties-Noden</a:t>
            </a:r>
            <a:endParaRPr lang="nl-BE" sz="2200" dirty="0">
              <a:latin typeface="Metropolis Light" panose="00000400000000000000" pitchFamily="2" charset="0"/>
            </a:endParaRPr>
          </a:p>
          <a:p>
            <a:pPr lvl="1">
              <a:buFont typeface="Arial" panose="020B0604020202020204" pitchFamily="34" charset="0"/>
              <a:buChar char="•"/>
            </a:pPr>
            <a:r>
              <a:rPr lang="nl-BE" sz="2200" dirty="0">
                <a:latin typeface="Metropolis Light" panose="00000400000000000000" pitchFamily="2" charset="0"/>
              </a:rPr>
              <a:t>Verslag in Paragon</a:t>
            </a:r>
          </a:p>
          <a:p>
            <a:pPr lvl="2">
              <a:buFont typeface="Arial" panose="020B0604020202020204" pitchFamily="34" charset="0"/>
              <a:buChar char="•"/>
            </a:pPr>
            <a:r>
              <a:rPr lang="nl-BE" sz="2200" dirty="0">
                <a:latin typeface="Metropolis Light" panose="00000400000000000000" pitchFamily="2" charset="0"/>
              </a:rPr>
              <a:t>Beknopt! </a:t>
            </a:r>
          </a:p>
          <a:p>
            <a:pPr lvl="2">
              <a:buFont typeface="Arial" panose="020B0604020202020204" pitchFamily="34" charset="0"/>
              <a:buChar char="•"/>
            </a:pPr>
            <a:r>
              <a:rPr lang="nl-BE" sz="2200" dirty="0">
                <a:latin typeface="Metropolis Light" panose="00000400000000000000" pitchFamily="2" charset="0"/>
              </a:rPr>
              <a:t>Belangrijkste informatie en beslissingen </a:t>
            </a:r>
          </a:p>
          <a:p>
            <a:pPr lvl="2">
              <a:buFont typeface="Arial" panose="020B0604020202020204" pitchFamily="34" charset="0"/>
              <a:buChar char="•"/>
            </a:pPr>
            <a:r>
              <a:rPr lang="nl-BE" sz="2200" dirty="0">
                <a:latin typeface="Metropolis Light" panose="00000400000000000000" pitchFamily="2" charset="0"/>
              </a:rPr>
              <a:t>Validatie door voorzitter CC (aansprakelijkheid) </a:t>
            </a:r>
          </a:p>
        </p:txBody>
      </p:sp>
    </p:spTree>
    <p:extLst>
      <p:ext uri="{BB962C8B-B14F-4D97-AF65-F5344CB8AC3E}">
        <p14:creationId xmlns:p14="http://schemas.microsoft.com/office/powerpoint/2010/main" val="1284271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BCB23-154E-56AD-F81B-ED73BDB08922}"/>
              </a:ext>
            </a:extLst>
          </p:cNvPr>
          <p:cNvSpPr>
            <a:spLocks noGrp="1"/>
          </p:cNvSpPr>
          <p:nvPr>
            <p:ph type="title"/>
          </p:nvPr>
        </p:nvSpPr>
        <p:spPr>
          <a:xfrm>
            <a:off x="838200" y="3090231"/>
            <a:ext cx="10515600" cy="1216800"/>
          </a:xfrm>
        </p:spPr>
        <p:txBody>
          <a:bodyPr>
            <a:normAutofit fontScale="90000"/>
          </a:bodyPr>
          <a:lstStyle/>
          <a:p>
            <a:r>
              <a:rPr lang="nl-BE" dirty="0"/>
              <a:t> Simulatie</a:t>
            </a:r>
            <a:br>
              <a:rPr lang="nl-BE" dirty="0"/>
            </a:br>
            <a:r>
              <a:rPr lang="nl-BE" dirty="0"/>
              <a:t>noodsituatie</a:t>
            </a:r>
          </a:p>
        </p:txBody>
      </p:sp>
      <p:sp>
        <p:nvSpPr>
          <p:cNvPr id="3" name="Tijdelijke aanduiding voor dianummer 2">
            <a:extLst>
              <a:ext uri="{FF2B5EF4-FFF2-40B4-BE49-F238E27FC236}">
                <a16:creationId xmlns:a16="http://schemas.microsoft.com/office/drawing/2014/main" id="{69F0CD18-AF85-FE18-06AB-31346CA1E165}"/>
              </a:ext>
            </a:extLst>
          </p:cNvPr>
          <p:cNvSpPr>
            <a:spLocks noGrp="1"/>
          </p:cNvSpPr>
          <p:nvPr>
            <p:ph type="sldNum" sz="quarter" idx="12"/>
          </p:nvPr>
        </p:nvSpPr>
        <p:spPr/>
        <p:txBody>
          <a:bodyPr/>
          <a:lstStyle/>
          <a:p>
            <a:fld id="{330FA06F-6210-4F65-9FD7-F3DB4BB399B2}" type="slidenum">
              <a:rPr lang="nl-BE" smtClean="0"/>
              <a:pPr/>
              <a:t>41</a:t>
            </a:fld>
            <a:endParaRPr lang="nl-BE" dirty="0"/>
          </a:p>
        </p:txBody>
      </p:sp>
    </p:spTree>
    <p:extLst>
      <p:ext uri="{BB962C8B-B14F-4D97-AF65-F5344CB8AC3E}">
        <p14:creationId xmlns:p14="http://schemas.microsoft.com/office/powerpoint/2010/main" val="955048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2A58-C9B6-58B5-46AA-53F0CD902FB9}"/>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A7F845C2-F66A-F1CB-71B9-EF4B26A009EA}"/>
              </a:ext>
            </a:extLst>
          </p:cNvPr>
          <p:cNvSpPr/>
          <p:nvPr/>
        </p:nvSpPr>
        <p:spPr>
          <a:xfrm>
            <a:off x="109415" y="82652"/>
            <a:ext cx="11973169" cy="669269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descr="Une image contenant capture d’écran, graphisme, Graphique, circuit&#10;&#10;Description générée automatiquement">
            <a:extLst>
              <a:ext uri="{FF2B5EF4-FFF2-40B4-BE49-F238E27FC236}">
                <a16:creationId xmlns:a16="http://schemas.microsoft.com/office/drawing/2014/main" id="{5F6A3A0E-76DD-5946-A68E-89833DBE4B50}"/>
              </a:ext>
            </a:extLst>
          </p:cNvPr>
          <p:cNvPicPr>
            <a:picLocks noChangeAspect="1"/>
          </p:cNvPicPr>
          <p:nvPr/>
        </p:nvPicPr>
        <p:blipFill>
          <a:blip r:embed="rId3"/>
          <a:stretch>
            <a:fillRect/>
          </a:stretch>
        </p:blipFill>
        <p:spPr>
          <a:xfrm>
            <a:off x="135972" y="82652"/>
            <a:ext cx="11946612" cy="6716153"/>
          </a:xfrm>
          <a:prstGeom prst="rect">
            <a:avLst/>
          </a:prstGeom>
        </p:spPr>
      </p:pic>
      <p:pic>
        <p:nvPicPr>
          <p:cNvPr id="6" name="Afbeelding 13">
            <a:extLst>
              <a:ext uri="{FF2B5EF4-FFF2-40B4-BE49-F238E27FC236}">
                <a16:creationId xmlns:a16="http://schemas.microsoft.com/office/drawing/2014/main" id="{77F38B8C-89C2-8C56-AC7B-2C3EF0A4E4C8}"/>
              </a:ext>
            </a:extLst>
          </p:cNvPr>
          <p:cNvPicPr>
            <a:picLocks noChangeAspect="1"/>
          </p:cNvPicPr>
          <p:nvPr/>
        </p:nvPicPr>
        <p:blipFill>
          <a:blip r:embed="rId4"/>
          <a:stretch>
            <a:fillRect/>
          </a:stretch>
        </p:blipFill>
        <p:spPr>
          <a:xfrm>
            <a:off x="323278" y="240336"/>
            <a:ext cx="831450" cy="1007818"/>
          </a:xfrm>
          <a:prstGeom prst="rect">
            <a:avLst/>
          </a:prstGeom>
        </p:spPr>
      </p:pic>
      <p:pic>
        <p:nvPicPr>
          <p:cNvPr id="7" name="Afbeelding 15">
            <a:extLst>
              <a:ext uri="{FF2B5EF4-FFF2-40B4-BE49-F238E27FC236}">
                <a16:creationId xmlns:a16="http://schemas.microsoft.com/office/drawing/2014/main" id="{2FBD89A2-867C-8BBC-5DF1-1B3CD63C78F4}"/>
              </a:ext>
            </a:extLst>
          </p:cNvPr>
          <p:cNvPicPr>
            <a:picLocks noChangeAspect="1"/>
          </p:cNvPicPr>
          <p:nvPr/>
        </p:nvPicPr>
        <p:blipFill>
          <a:blip r:embed="rId5"/>
          <a:stretch>
            <a:fillRect/>
          </a:stretch>
        </p:blipFill>
        <p:spPr>
          <a:xfrm>
            <a:off x="377949" y="1472028"/>
            <a:ext cx="899945" cy="764953"/>
          </a:xfrm>
          <a:prstGeom prst="rect">
            <a:avLst/>
          </a:prstGeom>
        </p:spPr>
      </p:pic>
      <p:sp>
        <p:nvSpPr>
          <p:cNvPr id="11" name="Forme libre 10">
            <a:extLst>
              <a:ext uri="{FF2B5EF4-FFF2-40B4-BE49-F238E27FC236}">
                <a16:creationId xmlns:a16="http://schemas.microsoft.com/office/drawing/2014/main" id="{BCF111F6-9FCD-71D4-07D7-8D880F2C2604}"/>
              </a:ext>
            </a:extLst>
          </p:cNvPr>
          <p:cNvSpPr/>
          <p:nvPr/>
        </p:nvSpPr>
        <p:spPr>
          <a:xfrm>
            <a:off x="672353" y="3119718"/>
            <a:ext cx="2944906" cy="2286000"/>
          </a:xfrm>
          <a:custGeom>
            <a:avLst/>
            <a:gdLst>
              <a:gd name="connsiteX0" fmla="*/ 1398494 w 2944906"/>
              <a:gd name="connsiteY0" fmla="*/ 0 h 2286000"/>
              <a:gd name="connsiteX1" fmla="*/ 1593476 w 2944906"/>
              <a:gd name="connsiteY1" fmla="*/ 87406 h 2286000"/>
              <a:gd name="connsiteX2" fmla="*/ 1667435 w 2944906"/>
              <a:gd name="connsiteY2" fmla="*/ 33617 h 2286000"/>
              <a:gd name="connsiteX3" fmla="*/ 1795182 w 2944906"/>
              <a:gd name="connsiteY3" fmla="*/ 107576 h 2286000"/>
              <a:gd name="connsiteX4" fmla="*/ 1788459 w 2944906"/>
              <a:gd name="connsiteY4" fmla="*/ 208429 h 2286000"/>
              <a:gd name="connsiteX5" fmla="*/ 2003612 w 2944906"/>
              <a:gd name="connsiteY5" fmla="*/ 329453 h 2286000"/>
              <a:gd name="connsiteX6" fmla="*/ 1949823 w 2944906"/>
              <a:gd name="connsiteY6" fmla="*/ 423582 h 2286000"/>
              <a:gd name="connsiteX7" fmla="*/ 1949823 w 2944906"/>
              <a:gd name="connsiteY7" fmla="*/ 551329 h 2286000"/>
              <a:gd name="connsiteX8" fmla="*/ 2944906 w 2944906"/>
              <a:gd name="connsiteY8" fmla="*/ 1102658 h 2286000"/>
              <a:gd name="connsiteX9" fmla="*/ 1015253 w 2944906"/>
              <a:gd name="connsiteY9" fmla="*/ 2286000 h 2286000"/>
              <a:gd name="connsiteX10" fmla="*/ 0 w 2944906"/>
              <a:gd name="connsiteY10" fmla="*/ 1721223 h 2286000"/>
              <a:gd name="connsiteX11" fmla="*/ 504265 w 2944906"/>
              <a:gd name="connsiteY11" fmla="*/ 1391770 h 2286000"/>
              <a:gd name="connsiteX12" fmla="*/ 490818 w 2944906"/>
              <a:gd name="connsiteY12" fmla="*/ 699247 h 2286000"/>
              <a:gd name="connsiteX13" fmla="*/ 430306 w 2944906"/>
              <a:gd name="connsiteY13" fmla="*/ 618564 h 2286000"/>
              <a:gd name="connsiteX14" fmla="*/ 430306 w 2944906"/>
              <a:gd name="connsiteY14" fmla="*/ 618564 h 2286000"/>
              <a:gd name="connsiteX15" fmla="*/ 685800 w 2944906"/>
              <a:gd name="connsiteY15" fmla="*/ 443753 h 2286000"/>
              <a:gd name="connsiteX16" fmla="*/ 679076 w 2944906"/>
              <a:gd name="connsiteY16" fmla="*/ 282388 h 2286000"/>
              <a:gd name="connsiteX17" fmla="*/ 766482 w 2944906"/>
              <a:gd name="connsiteY17" fmla="*/ 228600 h 2286000"/>
              <a:gd name="connsiteX18" fmla="*/ 907676 w 2944906"/>
              <a:gd name="connsiteY18" fmla="*/ 302558 h 2286000"/>
              <a:gd name="connsiteX19" fmla="*/ 1398494 w 2944906"/>
              <a:gd name="connsiteY19"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44906" h="2286000">
                <a:moveTo>
                  <a:pt x="1398494" y="0"/>
                </a:moveTo>
                <a:lnTo>
                  <a:pt x="1593476" y="87406"/>
                </a:lnTo>
                <a:lnTo>
                  <a:pt x="1667435" y="33617"/>
                </a:lnTo>
                <a:lnTo>
                  <a:pt x="1795182" y="107576"/>
                </a:lnTo>
                <a:lnTo>
                  <a:pt x="1788459" y="208429"/>
                </a:lnTo>
                <a:lnTo>
                  <a:pt x="2003612" y="329453"/>
                </a:lnTo>
                <a:lnTo>
                  <a:pt x="1949823" y="423582"/>
                </a:lnTo>
                <a:lnTo>
                  <a:pt x="1949823" y="551329"/>
                </a:lnTo>
                <a:lnTo>
                  <a:pt x="2944906" y="1102658"/>
                </a:lnTo>
                <a:lnTo>
                  <a:pt x="1015253" y="2286000"/>
                </a:lnTo>
                <a:lnTo>
                  <a:pt x="0" y="1721223"/>
                </a:lnTo>
                <a:lnTo>
                  <a:pt x="504265" y="1391770"/>
                </a:lnTo>
                <a:lnTo>
                  <a:pt x="490818" y="699247"/>
                </a:lnTo>
                <a:lnTo>
                  <a:pt x="430306" y="618564"/>
                </a:lnTo>
                <a:lnTo>
                  <a:pt x="430306" y="618564"/>
                </a:lnTo>
                <a:lnTo>
                  <a:pt x="685800" y="443753"/>
                </a:lnTo>
                <a:lnTo>
                  <a:pt x="679076" y="282388"/>
                </a:lnTo>
                <a:lnTo>
                  <a:pt x="766482" y="228600"/>
                </a:lnTo>
                <a:lnTo>
                  <a:pt x="907676" y="302558"/>
                </a:lnTo>
                <a:lnTo>
                  <a:pt x="1398494" y="0"/>
                </a:lnTo>
                <a:close/>
              </a:path>
            </a:pathLst>
          </a:custGeom>
          <a:noFill/>
          <a:ln w="38100">
            <a:solidFill>
              <a:srgbClr val="FEDC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libre 11">
            <a:extLst>
              <a:ext uri="{FF2B5EF4-FFF2-40B4-BE49-F238E27FC236}">
                <a16:creationId xmlns:a16="http://schemas.microsoft.com/office/drawing/2014/main" id="{DF32AD8D-D225-6136-BCFA-2DA4579A87A9}"/>
              </a:ext>
            </a:extLst>
          </p:cNvPr>
          <p:cNvSpPr/>
          <p:nvPr/>
        </p:nvSpPr>
        <p:spPr>
          <a:xfrm>
            <a:off x="3919818" y="3112994"/>
            <a:ext cx="2474258" cy="1748118"/>
          </a:xfrm>
          <a:custGeom>
            <a:avLst/>
            <a:gdLst>
              <a:gd name="connsiteX0" fmla="*/ 800100 w 2474258"/>
              <a:gd name="connsiteY0" fmla="*/ 0 h 1748118"/>
              <a:gd name="connsiteX1" fmla="*/ 2064123 w 2474258"/>
              <a:gd name="connsiteY1" fmla="*/ 739588 h 1748118"/>
              <a:gd name="connsiteX2" fmla="*/ 1969994 w 2474258"/>
              <a:gd name="connsiteY2" fmla="*/ 820271 h 1748118"/>
              <a:gd name="connsiteX3" fmla="*/ 1976717 w 2474258"/>
              <a:gd name="connsiteY3" fmla="*/ 981635 h 1748118"/>
              <a:gd name="connsiteX4" fmla="*/ 2474258 w 2474258"/>
              <a:gd name="connsiteY4" fmla="*/ 1250577 h 1748118"/>
              <a:gd name="connsiteX5" fmla="*/ 1613647 w 2474258"/>
              <a:gd name="connsiteY5" fmla="*/ 1748118 h 1748118"/>
              <a:gd name="connsiteX6" fmla="*/ 0 w 2474258"/>
              <a:gd name="connsiteY6" fmla="*/ 840441 h 1748118"/>
              <a:gd name="connsiteX7" fmla="*/ 0 w 2474258"/>
              <a:gd name="connsiteY7" fmla="*/ 773206 h 1748118"/>
              <a:gd name="connsiteX8" fmla="*/ 242047 w 2474258"/>
              <a:gd name="connsiteY8" fmla="*/ 611841 h 1748118"/>
              <a:gd name="connsiteX9" fmla="*/ 235323 w 2474258"/>
              <a:gd name="connsiteY9" fmla="*/ 450477 h 1748118"/>
              <a:gd name="connsiteX10" fmla="*/ 194982 w 2474258"/>
              <a:gd name="connsiteY10" fmla="*/ 403412 h 1748118"/>
              <a:gd name="connsiteX11" fmla="*/ 201706 w 2474258"/>
              <a:gd name="connsiteY11" fmla="*/ 336177 h 1748118"/>
              <a:gd name="connsiteX12" fmla="*/ 800100 w 2474258"/>
              <a:gd name="connsiteY12" fmla="*/ 0 h 174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4258" h="1748118">
                <a:moveTo>
                  <a:pt x="800100" y="0"/>
                </a:moveTo>
                <a:lnTo>
                  <a:pt x="2064123" y="739588"/>
                </a:lnTo>
                <a:lnTo>
                  <a:pt x="1969994" y="820271"/>
                </a:lnTo>
                <a:lnTo>
                  <a:pt x="1976717" y="981635"/>
                </a:lnTo>
                <a:lnTo>
                  <a:pt x="2474258" y="1250577"/>
                </a:lnTo>
                <a:lnTo>
                  <a:pt x="1613647" y="1748118"/>
                </a:lnTo>
                <a:lnTo>
                  <a:pt x="0" y="840441"/>
                </a:lnTo>
                <a:lnTo>
                  <a:pt x="0" y="773206"/>
                </a:lnTo>
                <a:lnTo>
                  <a:pt x="242047" y="611841"/>
                </a:lnTo>
                <a:lnTo>
                  <a:pt x="235323" y="450477"/>
                </a:lnTo>
                <a:lnTo>
                  <a:pt x="194982" y="403412"/>
                </a:lnTo>
                <a:lnTo>
                  <a:pt x="201706" y="336177"/>
                </a:lnTo>
                <a:lnTo>
                  <a:pt x="800100" y="0"/>
                </a:lnTo>
                <a:close/>
              </a:path>
            </a:pathLst>
          </a:custGeom>
          <a:noFill/>
          <a:ln w="38100">
            <a:solidFill>
              <a:srgbClr val="FEDC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12">
            <a:extLst>
              <a:ext uri="{FF2B5EF4-FFF2-40B4-BE49-F238E27FC236}">
                <a16:creationId xmlns:a16="http://schemas.microsoft.com/office/drawing/2014/main" id="{D6D3103B-2023-E8F0-5A40-5723BBE8FD50}"/>
              </a:ext>
            </a:extLst>
          </p:cNvPr>
          <p:cNvSpPr/>
          <p:nvPr/>
        </p:nvSpPr>
        <p:spPr>
          <a:xfrm>
            <a:off x="3650876" y="5056094"/>
            <a:ext cx="2252383" cy="1647265"/>
          </a:xfrm>
          <a:custGeom>
            <a:avLst/>
            <a:gdLst>
              <a:gd name="connsiteX0" fmla="*/ 194983 w 2252383"/>
              <a:gd name="connsiteY0" fmla="*/ 645459 h 1647265"/>
              <a:gd name="connsiteX1" fmla="*/ 1364877 w 2252383"/>
              <a:gd name="connsiteY1" fmla="*/ 0 h 1647265"/>
              <a:gd name="connsiteX2" fmla="*/ 1956548 w 2252383"/>
              <a:gd name="connsiteY2" fmla="*/ 342900 h 1647265"/>
              <a:gd name="connsiteX3" fmla="*/ 1949824 w 2252383"/>
              <a:gd name="connsiteY3" fmla="*/ 403412 h 1647265"/>
              <a:gd name="connsiteX4" fmla="*/ 1896036 w 2252383"/>
              <a:gd name="connsiteY4" fmla="*/ 443753 h 1647265"/>
              <a:gd name="connsiteX5" fmla="*/ 1963271 w 2252383"/>
              <a:gd name="connsiteY5" fmla="*/ 437030 h 1647265"/>
              <a:gd name="connsiteX6" fmla="*/ 2030506 w 2252383"/>
              <a:gd name="connsiteY6" fmla="*/ 625288 h 1647265"/>
              <a:gd name="connsiteX7" fmla="*/ 2252383 w 2252383"/>
              <a:gd name="connsiteY7" fmla="*/ 753035 h 1647265"/>
              <a:gd name="connsiteX8" fmla="*/ 2245659 w 2252383"/>
              <a:gd name="connsiteY8" fmla="*/ 813547 h 1647265"/>
              <a:gd name="connsiteX9" fmla="*/ 806824 w 2252383"/>
              <a:gd name="connsiteY9" fmla="*/ 1647265 h 1647265"/>
              <a:gd name="connsiteX10" fmla="*/ 0 w 2252383"/>
              <a:gd name="connsiteY10" fmla="*/ 1190065 h 1647265"/>
              <a:gd name="connsiteX11" fmla="*/ 6724 w 2252383"/>
              <a:gd name="connsiteY11" fmla="*/ 1122830 h 1647265"/>
              <a:gd name="connsiteX12" fmla="*/ 6724 w 2252383"/>
              <a:gd name="connsiteY12" fmla="*/ 1122830 h 1647265"/>
              <a:gd name="connsiteX13" fmla="*/ 6724 w 2252383"/>
              <a:gd name="connsiteY13" fmla="*/ 1122830 h 1647265"/>
              <a:gd name="connsiteX14" fmla="*/ 356348 w 2252383"/>
              <a:gd name="connsiteY14" fmla="*/ 914400 h 1647265"/>
              <a:gd name="connsiteX15" fmla="*/ 356348 w 2252383"/>
              <a:gd name="connsiteY15" fmla="*/ 914400 h 1647265"/>
              <a:gd name="connsiteX16" fmla="*/ 154642 w 2252383"/>
              <a:gd name="connsiteY16" fmla="*/ 786653 h 1647265"/>
              <a:gd name="connsiteX17" fmla="*/ 154642 w 2252383"/>
              <a:gd name="connsiteY17" fmla="*/ 692524 h 1647265"/>
              <a:gd name="connsiteX18" fmla="*/ 194983 w 2252383"/>
              <a:gd name="connsiteY18" fmla="*/ 645459 h 1647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52383" h="1647265">
                <a:moveTo>
                  <a:pt x="194983" y="645459"/>
                </a:moveTo>
                <a:lnTo>
                  <a:pt x="1364877" y="0"/>
                </a:lnTo>
                <a:lnTo>
                  <a:pt x="1956548" y="342900"/>
                </a:lnTo>
                <a:lnTo>
                  <a:pt x="1949824" y="403412"/>
                </a:lnTo>
                <a:lnTo>
                  <a:pt x="1896036" y="443753"/>
                </a:lnTo>
                <a:lnTo>
                  <a:pt x="1963271" y="437030"/>
                </a:lnTo>
                <a:lnTo>
                  <a:pt x="2030506" y="625288"/>
                </a:lnTo>
                <a:lnTo>
                  <a:pt x="2252383" y="753035"/>
                </a:lnTo>
                <a:lnTo>
                  <a:pt x="2245659" y="813547"/>
                </a:lnTo>
                <a:lnTo>
                  <a:pt x="806824" y="1647265"/>
                </a:lnTo>
                <a:lnTo>
                  <a:pt x="0" y="1190065"/>
                </a:lnTo>
                <a:lnTo>
                  <a:pt x="6724" y="1122830"/>
                </a:lnTo>
                <a:lnTo>
                  <a:pt x="6724" y="1122830"/>
                </a:lnTo>
                <a:lnTo>
                  <a:pt x="6724" y="1122830"/>
                </a:lnTo>
                <a:lnTo>
                  <a:pt x="356348" y="914400"/>
                </a:lnTo>
                <a:lnTo>
                  <a:pt x="356348" y="914400"/>
                </a:lnTo>
                <a:lnTo>
                  <a:pt x="154642" y="786653"/>
                </a:lnTo>
                <a:lnTo>
                  <a:pt x="154642" y="692524"/>
                </a:lnTo>
                <a:lnTo>
                  <a:pt x="194983" y="645459"/>
                </a:lnTo>
                <a:close/>
              </a:path>
            </a:pathLst>
          </a:custGeom>
          <a:noFill/>
          <a:ln w="38100">
            <a:solidFill>
              <a:srgbClr val="FEDC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Image 21" descr="Une image contenant Graphique, clipart, dessin humoristique, créativité&#10;&#10;Description générée automatiquement">
            <a:extLst>
              <a:ext uri="{FF2B5EF4-FFF2-40B4-BE49-F238E27FC236}">
                <a16:creationId xmlns:a16="http://schemas.microsoft.com/office/drawing/2014/main" id="{FCE7E2D2-90C2-9604-5E20-5570751D83D9}"/>
              </a:ext>
            </a:extLst>
          </p:cNvPr>
          <p:cNvPicPr>
            <a:picLocks noChangeAspect="1"/>
          </p:cNvPicPr>
          <p:nvPr/>
        </p:nvPicPr>
        <p:blipFill>
          <a:blip r:embed="rId6"/>
          <a:stretch>
            <a:fillRect/>
          </a:stretch>
        </p:blipFill>
        <p:spPr>
          <a:xfrm>
            <a:off x="9218804" y="279704"/>
            <a:ext cx="613863" cy="724943"/>
          </a:xfrm>
          <a:prstGeom prst="rect">
            <a:avLst/>
          </a:prstGeom>
        </p:spPr>
      </p:pic>
      <p:pic>
        <p:nvPicPr>
          <p:cNvPr id="8" name="Image 7" descr="Une image contenant bus, véhicule, Véhicule de jouet, Véhicule terrestre&#10;&#10;Description générée automatiquement">
            <a:extLst>
              <a:ext uri="{FF2B5EF4-FFF2-40B4-BE49-F238E27FC236}">
                <a16:creationId xmlns:a16="http://schemas.microsoft.com/office/drawing/2014/main" id="{CDCDA1EF-0047-1ADB-3C3A-FBB8C0016050}"/>
              </a:ext>
            </a:extLst>
          </p:cNvPr>
          <p:cNvPicPr>
            <a:picLocks noChangeAspect="1"/>
          </p:cNvPicPr>
          <p:nvPr/>
        </p:nvPicPr>
        <p:blipFill>
          <a:blip r:embed="rId7"/>
          <a:stretch>
            <a:fillRect/>
          </a:stretch>
        </p:blipFill>
        <p:spPr>
          <a:xfrm>
            <a:off x="5138408" y="4628870"/>
            <a:ext cx="702219" cy="583264"/>
          </a:xfrm>
          <a:prstGeom prst="rect">
            <a:avLst/>
          </a:prstGeom>
        </p:spPr>
      </p:pic>
      <p:pic>
        <p:nvPicPr>
          <p:cNvPr id="14" name="Image 13" descr="Une image contenant véhicule, transport, Véhicule terrestre, roue&#10;&#10;Description générée automatiquement">
            <a:extLst>
              <a:ext uri="{FF2B5EF4-FFF2-40B4-BE49-F238E27FC236}">
                <a16:creationId xmlns:a16="http://schemas.microsoft.com/office/drawing/2014/main" id="{57F5356F-2DEF-94B3-1412-9D6176122032}"/>
              </a:ext>
            </a:extLst>
          </p:cNvPr>
          <p:cNvPicPr>
            <a:picLocks noChangeAspect="1"/>
          </p:cNvPicPr>
          <p:nvPr/>
        </p:nvPicPr>
        <p:blipFill>
          <a:blip r:embed="rId8"/>
          <a:stretch>
            <a:fillRect/>
          </a:stretch>
        </p:blipFill>
        <p:spPr>
          <a:xfrm flipH="1">
            <a:off x="2144806" y="6288455"/>
            <a:ext cx="614658" cy="585388"/>
          </a:xfrm>
          <a:prstGeom prst="rect">
            <a:avLst/>
          </a:prstGeom>
        </p:spPr>
      </p:pic>
      <p:pic>
        <p:nvPicPr>
          <p:cNvPr id="16" name="Image 15" descr="Une image contenant véhicule, Véhicule de jouet, Véhicule terrestre, Voiture miniature&#10;&#10;Description générée automatiquement">
            <a:extLst>
              <a:ext uri="{FF2B5EF4-FFF2-40B4-BE49-F238E27FC236}">
                <a16:creationId xmlns:a16="http://schemas.microsoft.com/office/drawing/2014/main" id="{08EF76AA-CD39-F373-73D4-7E016B4B7B59}"/>
              </a:ext>
            </a:extLst>
          </p:cNvPr>
          <p:cNvPicPr>
            <a:picLocks noChangeAspect="1"/>
          </p:cNvPicPr>
          <p:nvPr/>
        </p:nvPicPr>
        <p:blipFill>
          <a:blip r:embed="rId9"/>
          <a:stretch>
            <a:fillRect/>
          </a:stretch>
        </p:blipFill>
        <p:spPr>
          <a:xfrm>
            <a:off x="7200052" y="3874471"/>
            <a:ext cx="535279" cy="404723"/>
          </a:xfrm>
          <a:prstGeom prst="rect">
            <a:avLst/>
          </a:prstGeom>
        </p:spPr>
      </p:pic>
    </p:spTree>
    <p:extLst>
      <p:ext uri="{BB962C8B-B14F-4D97-AF65-F5344CB8AC3E}">
        <p14:creationId xmlns:p14="http://schemas.microsoft.com/office/powerpoint/2010/main" val="249451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ppt_y</p:attrName>
                                        </p:attrNameLst>
                                      </p:cBhvr>
                                      <p:tavLst>
                                        <p:tav tm="0">
                                          <p:val>
                                            <p:strVal val="#ppt_y+#ppt_h*1.125000"/>
                                          </p:val>
                                        </p:tav>
                                        <p:tav tm="100000">
                                          <p:val>
                                            <p:strVal val="#ppt_y"/>
                                          </p:val>
                                        </p:tav>
                                      </p:tavLst>
                                    </p:anim>
                                    <p:animEffect transition="in" filter="wipe(up)">
                                      <p:cBhvr>
                                        <p:cTn id="8" dur="500"/>
                                        <p:tgtEl>
                                          <p:spTgt spid="2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par>
                          <p:cTn id="15" fill="hold">
                            <p:stCondLst>
                              <p:cond delay="500"/>
                            </p:stCondLst>
                            <p:childTnLst>
                              <p:par>
                                <p:cTn id="16" presetID="32" presetClass="emph" presetSubtype="0" fill="hold" nodeType="afterEffect">
                                  <p:stCondLst>
                                    <p:cond delay="0"/>
                                  </p:stCondLst>
                                  <p:childTnLst>
                                    <p:animRot by="120000">
                                      <p:cBhvr>
                                        <p:cTn id="17" dur="100" fill="hold">
                                          <p:stCondLst>
                                            <p:cond delay="0"/>
                                          </p:stCondLst>
                                        </p:cTn>
                                        <p:tgtEl>
                                          <p:spTgt spid="6"/>
                                        </p:tgtEl>
                                        <p:attrNameLst>
                                          <p:attrName>r</p:attrName>
                                        </p:attrNameLst>
                                      </p:cBhvr>
                                    </p:animRot>
                                    <p:animRot by="-240000">
                                      <p:cBhvr>
                                        <p:cTn id="18" dur="200" fill="hold">
                                          <p:stCondLst>
                                            <p:cond delay="200"/>
                                          </p:stCondLst>
                                        </p:cTn>
                                        <p:tgtEl>
                                          <p:spTgt spid="6"/>
                                        </p:tgtEl>
                                        <p:attrNameLst>
                                          <p:attrName>r</p:attrName>
                                        </p:attrNameLst>
                                      </p:cBhvr>
                                    </p:animRot>
                                    <p:animRot by="240000">
                                      <p:cBhvr>
                                        <p:cTn id="19" dur="200" fill="hold">
                                          <p:stCondLst>
                                            <p:cond delay="400"/>
                                          </p:stCondLst>
                                        </p:cTn>
                                        <p:tgtEl>
                                          <p:spTgt spid="6"/>
                                        </p:tgtEl>
                                        <p:attrNameLst>
                                          <p:attrName>r</p:attrName>
                                        </p:attrNameLst>
                                      </p:cBhvr>
                                    </p:animRot>
                                    <p:animRot by="-240000">
                                      <p:cBhvr>
                                        <p:cTn id="20" dur="200" fill="hold">
                                          <p:stCondLst>
                                            <p:cond delay="600"/>
                                          </p:stCondLst>
                                        </p:cTn>
                                        <p:tgtEl>
                                          <p:spTgt spid="6"/>
                                        </p:tgtEl>
                                        <p:attrNameLst>
                                          <p:attrName>r</p:attrName>
                                        </p:attrNameLst>
                                      </p:cBhvr>
                                    </p:animRot>
                                    <p:animRot by="120000">
                                      <p:cBhvr>
                                        <p:cTn id="21" dur="200" fill="hold">
                                          <p:stCondLst>
                                            <p:cond delay="800"/>
                                          </p:stCondLst>
                                        </p:cTn>
                                        <p:tgtEl>
                                          <p:spTgt spid="6"/>
                                        </p:tgtEl>
                                        <p:attrNameLst>
                                          <p:attrName>r</p:attrName>
                                        </p:attrNameLst>
                                      </p:cBhvr>
                                    </p:animRot>
                                  </p:childTnLst>
                                </p:cTn>
                              </p:par>
                              <p:par>
                                <p:cTn id="22" presetID="10" presetClass="entr" presetSubtype="0" fill="hold" nodeType="withEffect">
                                  <p:stCondLst>
                                    <p:cond delay="8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1000"/>
                                        <p:tgtEl>
                                          <p:spTgt spid="11"/>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0" presetClass="path" presetSubtype="0" accel="50000" decel="50000" fill="hold" nodeType="withEffect">
                                  <p:stCondLst>
                                    <p:cond delay="0"/>
                                  </p:stCondLst>
                                  <p:childTnLst>
                                    <p:animMotion origin="layout" path="M 1.56125E-17 -2.96296E-6 L 0.05039 -0.05046 " pathEditMode="relative" rAng="0" ptsTypes="AA">
                                      <p:cBhvr>
                                        <p:cTn id="35" dur="2000" fill="hold"/>
                                        <p:tgtEl>
                                          <p:spTgt spid="14"/>
                                        </p:tgtEl>
                                        <p:attrNameLst>
                                          <p:attrName>ppt_x</p:attrName>
                                          <p:attrName>ppt_y</p:attrName>
                                        </p:attrNameLst>
                                      </p:cBhvr>
                                      <p:rCtr x="2513" y="-2523"/>
                                    </p:animMotion>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1000"/>
                                        <p:tgtEl>
                                          <p:spTgt spid="12"/>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0" presetClass="path" presetSubtype="0" accel="50000" decel="50000" fill="hold" nodeType="withEffect">
                                  <p:stCondLst>
                                    <p:cond delay="0"/>
                                  </p:stCondLst>
                                  <p:childTnLst>
                                    <p:animMotion origin="layout" path="M -4.16667E-7 -1.11111E-6 L 0.02878 -0.02893 " pathEditMode="relative" rAng="0" ptsTypes="AA">
                                      <p:cBhvr>
                                        <p:cTn id="46" dur="2000" fill="hold"/>
                                        <p:tgtEl>
                                          <p:spTgt spid="8"/>
                                        </p:tgtEl>
                                        <p:attrNameLst>
                                          <p:attrName>ppt_x</p:attrName>
                                          <p:attrName>ppt_y</p:attrName>
                                        </p:attrNameLst>
                                      </p:cBhvr>
                                      <p:rCtr x="1432" y="-1458"/>
                                    </p:animMotion>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1000"/>
                                        <p:tgtEl>
                                          <p:spTgt spid="13"/>
                                        </p:tgtEl>
                                      </p:cBhvr>
                                    </p:animEffect>
                                  </p:childTnLst>
                                </p:cTn>
                              </p:par>
                            </p:childTnLst>
                          </p:cTn>
                        </p:par>
                        <p:par>
                          <p:cTn id="52" fill="hold">
                            <p:stCondLst>
                              <p:cond delay="1000"/>
                            </p:stCondLst>
                            <p:childTnLst>
                              <p:par>
                                <p:cTn id="53" presetID="10"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0" presetClass="path" presetSubtype="0" accel="50000" decel="50000" fill="hold" nodeType="withEffect">
                                  <p:stCondLst>
                                    <p:cond delay="0"/>
                                  </p:stCondLst>
                                  <p:childTnLst>
                                    <p:animMotion origin="layout" path="M -0.0112 -0.01666 L 0.05768 0.05232 " pathEditMode="relative" rAng="0" ptsTypes="AA">
                                      <p:cBhvr>
                                        <p:cTn id="57" dur="2000" fill="hold"/>
                                        <p:tgtEl>
                                          <p:spTgt spid="16"/>
                                        </p:tgtEl>
                                        <p:attrNameLst>
                                          <p:attrName>ppt_x</p:attrName>
                                          <p:attrName>ppt_y</p:attrName>
                                        </p:attrNameLst>
                                      </p:cBhvr>
                                      <p:rCtr x="3438" y="34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94EF7-BEA0-EB2B-4C4E-26FDE615B35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9C565F2-D85B-3CB5-3A95-9F5FDB602DEA}"/>
              </a:ext>
            </a:extLst>
          </p:cNvPr>
          <p:cNvSpPr/>
          <p:nvPr/>
        </p:nvSpPr>
        <p:spPr>
          <a:xfrm>
            <a:off x="109415" y="82652"/>
            <a:ext cx="11973169" cy="669269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descr="Une image contenant capture d’écran, graphisme, Graphique, dessin humoristique&#10;&#10;Description générée automatiquement">
            <a:extLst>
              <a:ext uri="{FF2B5EF4-FFF2-40B4-BE49-F238E27FC236}">
                <a16:creationId xmlns:a16="http://schemas.microsoft.com/office/drawing/2014/main" id="{87A79FD2-A1F5-8E24-3536-3A45B0687B0F}"/>
              </a:ext>
            </a:extLst>
          </p:cNvPr>
          <p:cNvPicPr>
            <a:picLocks noChangeAspect="1"/>
          </p:cNvPicPr>
          <p:nvPr/>
        </p:nvPicPr>
        <p:blipFill>
          <a:blip r:embed="rId3"/>
          <a:stretch>
            <a:fillRect/>
          </a:stretch>
        </p:blipFill>
        <p:spPr>
          <a:xfrm>
            <a:off x="109414" y="72099"/>
            <a:ext cx="11973168" cy="6734907"/>
          </a:xfrm>
          <a:prstGeom prst="rect">
            <a:avLst/>
          </a:prstGeom>
        </p:spPr>
      </p:pic>
      <p:pic>
        <p:nvPicPr>
          <p:cNvPr id="6" name="Image 5" descr="Une image contenant véhicule, transport, Véhicule terrestre, Véhicule de jouet&#10;&#10;Description générée automatiquement">
            <a:extLst>
              <a:ext uri="{FF2B5EF4-FFF2-40B4-BE49-F238E27FC236}">
                <a16:creationId xmlns:a16="http://schemas.microsoft.com/office/drawing/2014/main" id="{69A97987-A6EF-DBC1-862B-E241FB4671F9}"/>
              </a:ext>
            </a:extLst>
          </p:cNvPr>
          <p:cNvPicPr>
            <a:picLocks noChangeAspect="1"/>
          </p:cNvPicPr>
          <p:nvPr/>
        </p:nvPicPr>
        <p:blipFill>
          <a:blip r:embed="rId4"/>
          <a:stretch>
            <a:fillRect/>
          </a:stretch>
        </p:blipFill>
        <p:spPr>
          <a:xfrm>
            <a:off x="5977032" y="3688808"/>
            <a:ext cx="1656959" cy="1413675"/>
          </a:xfrm>
          <a:prstGeom prst="rect">
            <a:avLst/>
          </a:prstGeom>
        </p:spPr>
      </p:pic>
      <p:pic>
        <p:nvPicPr>
          <p:cNvPr id="8" name="Image 7" descr="Une image contenant véhicule, Véhicule terrestre, Véhicule de jouet, Voiture miniature&#10;&#10;Description générée automatiquement">
            <a:extLst>
              <a:ext uri="{FF2B5EF4-FFF2-40B4-BE49-F238E27FC236}">
                <a16:creationId xmlns:a16="http://schemas.microsoft.com/office/drawing/2014/main" id="{001E81B6-78CC-82AD-82F1-AEE9893660F4}"/>
              </a:ext>
            </a:extLst>
          </p:cNvPr>
          <p:cNvPicPr>
            <a:picLocks noChangeAspect="1"/>
          </p:cNvPicPr>
          <p:nvPr/>
        </p:nvPicPr>
        <p:blipFill>
          <a:blip r:embed="rId5"/>
          <a:stretch>
            <a:fillRect/>
          </a:stretch>
        </p:blipFill>
        <p:spPr>
          <a:xfrm>
            <a:off x="4937979" y="3532309"/>
            <a:ext cx="940409" cy="713414"/>
          </a:xfrm>
          <a:prstGeom prst="rect">
            <a:avLst/>
          </a:prstGeom>
        </p:spPr>
      </p:pic>
      <p:pic>
        <p:nvPicPr>
          <p:cNvPr id="12" name="Image 11" descr="Une image contenant cône&#10;&#10;Description générée automatiquement">
            <a:extLst>
              <a:ext uri="{FF2B5EF4-FFF2-40B4-BE49-F238E27FC236}">
                <a16:creationId xmlns:a16="http://schemas.microsoft.com/office/drawing/2014/main" id="{3E9A20AB-AFA5-2535-C800-0D1E3E604212}"/>
              </a:ext>
            </a:extLst>
          </p:cNvPr>
          <p:cNvPicPr>
            <a:picLocks noChangeAspect="1"/>
          </p:cNvPicPr>
          <p:nvPr/>
        </p:nvPicPr>
        <p:blipFill>
          <a:blip r:embed="rId6"/>
          <a:stretch>
            <a:fillRect/>
          </a:stretch>
        </p:blipFill>
        <p:spPr>
          <a:xfrm>
            <a:off x="2747451" y="4797683"/>
            <a:ext cx="800100" cy="609600"/>
          </a:xfrm>
          <a:prstGeom prst="rect">
            <a:avLst/>
          </a:prstGeom>
        </p:spPr>
      </p:pic>
      <p:pic>
        <p:nvPicPr>
          <p:cNvPr id="14" name="Image 13" descr="Une image contenant cône&#10;&#10;Description générée automatiquement">
            <a:extLst>
              <a:ext uri="{FF2B5EF4-FFF2-40B4-BE49-F238E27FC236}">
                <a16:creationId xmlns:a16="http://schemas.microsoft.com/office/drawing/2014/main" id="{C5FA18F6-0995-6FD8-9779-C119C47FC980}"/>
              </a:ext>
            </a:extLst>
          </p:cNvPr>
          <p:cNvPicPr>
            <a:picLocks noChangeAspect="1"/>
          </p:cNvPicPr>
          <p:nvPr/>
        </p:nvPicPr>
        <p:blipFill>
          <a:blip r:embed="rId7"/>
          <a:stretch>
            <a:fillRect/>
          </a:stretch>
        </p:blipFill>
        <p:spPr>
          <a:xfrm>
            <a:off x="9087439" y="5693199"/>
            <a:ext cx="800100" cy="609600"/>
          </a:xfrm>
          <a:prstGeom prst="rect">
            <a:avLst/>
          </a:prstGeom>
        </p:spPr>
      </p:pic>
      <p:pic>
        <p:nvPicPr>
          <p:cNvPr id="19" name="Image 18" descr="Une image contenant véhicule, transport, Véhicule terrestre, roue&#10;&#10;Description générée automatiquement">
            <a:extLst>
              <a:ext uri="{FF2B5EF4-FFF2-40B4-BE49-F238E27FC236}">
                <a16:creationId xmlns:a16="http://schemas.microsoft.com/office/drawing/2014/main" id="{A6ECC96F-2B87-3359-EE45-4BCEA44D0189}"/>
              </a:ext>
            </a:extLst>
          </p:cNvPr>
          <p:cNvPicPr>
            <a:picLocks noChangeAspect="1"/>
          </p:cNvPicPr>
          <p:nvPr/>
        </p:nvPicPr>
        <p:blipFill>
          <a:blip r:embed="rId8"/>
          <a:stretch>
            <a:fillRect/>
          </a:stretch>
        </p:blipFill>
        <p:spPr>
          <a:xfrm>
            <a:off x="11800638" y="7189021"/>
            <a:ext cx="1227206" cy="1168767"/>
          </a:xfrm>
          <a:prstGeom prst="rect">
            <a:avLst/>
          </a:prstGeom>
        </p:spPr>
      </p:pic>
    </p:spTree>
    <p:extLst>
      <p:ext uri="{BB962C8B-B14F-4D97-AF65-F5344CB8AC3E}">
        <p14:creationId xmlns:p14="http://schemas.microsoft.com/office/powerpoint/2010/main" val="244535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8.33333E-7 -4.81481E-6 L -0.33633 -0.35555 " pathEditMode="relative" rAng="0" ptsTypes="AA">
                                      <p:cBhvr>
                                        <p:cTn id="11" dur="2000" fill="hold"/>
                                        <p:tgtEl>
                                          <p:spTgt spid="19"/>
                                        </p:tgtEl>
                                        <p:attrNameLst>
                                          <p:attrName>ppt_x</p:attrName>
                                          <p:attrName>ppt_y</p:attrName>
                                        </p:attrNameLst>
                                      </p:cBhvr>
                                      <p:rCtr x="-16823" y="-17778"/>
                                    </p:animMotion>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0" presetClass="path" presetSubtype="0" accel="50000" decel="50000" fill="hold" nodeType="withEffect">
                                  <p:stCondLst>
                                    <p:cond delay="0"/>
                                  </p:stCondLst>
                                  <p:childTnLst>
                                    <p:animMotion origin="layout" path="M -1.25E-6 3.33333E-6 L -0.12878 0.13264 " pathEditMode="relative" rAng="0" ptsTypes="AA">
                                      <p:cBhvr>
                                        <p:cTn id="16" dur="2000" fill="hold"/>
                                        <p:tgtEl>
                                          <p:spTgt spid="8"/>
                                        </p:tgtEl>
                                        <p:attrNameLst>
                                          <p:attrName>ppt_x</p:attrName>
                                          <p:attrName>ppt_y</p:attrName>
                                        </p:attrNameLst>
                                      </p:cBhvr>
                                      <p:rCtr x="-6484" y="6644"/>
                                    </p:animMotion>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3C03A-6468-D5C4-53EB-2A6A86FE794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ADBA189-5F7F-8613-72E6-40CB36D44809}"/>
              </a:ext>
            </a:extLst>
          </p:cNvPr>
          <p:cNvSpPr/>
          <p:nvPr/>
        </p:nvSpPr>
        <p:spPr>
          <a:xfrm>
            <a:off x="108736" y="61546"/>
            <a:ext cx="11973169" cy="6734907"/>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Une image contenant Véhicule de jouet, véhicule, Modèle réduit&#10;&#10;Description générée automatiquement">
            <a:extLst>
              <a:ext uri="{FF2B5EF4-FFF2-40B4-BE49-F238E27FC236}">
                <a16:creationId xmlns:a16="http://schemas.microsoft.com/office/drawing/2014/main" id="{A361CF97-4B55-E4C1-1D60-1D6B71E14C01}"/>
              </a:ext>
            </a:extLst>
          </p:cNvPr>
          <p:cNvPicPr>
            <a:picLocks noChangeAspect="1"/>
          </p:cNvPicPr>
          <p:nvPr/>
        </p:nvPicPr>
        <p:blipFill>
          <a:blip r:embed="rId3"/>
          <a:stretch>
            <a:fillRect/>
          </a:stretch>
        </p:blipFill>
        <p:spPr>
          <a:xfrm>
            <a:off x="108735" y="61546"/>
            <a:ext cx="11973169" cy="6734908"/>
          </a:xfrm>
          <a:prstGeom prst="rect">
            <a:avLst/>
          </a:prstGeom>
        </p:spPr>
      </p:pic>
      <p:pic>
        <p:nvPicPr>
          <p:cNvPr id="18" name="Image 17" descr="Une image contenant Caractère coloré, Graphique, ligne, capture d’écran&#10;&#10;Description générée automatiquement">
            <a:extLst>
              <a:ext uri="{FF2B5EF4-FFF2-40B4-BE49-F238E27FC236}">
                <a16:creationId xmlns:a16="http://schemas.microsoft.com/office/drawing/2014/main" id="{CA3E04BA-2D8D-A176-96A4-FE435DD7862C}"/>
              </a:ext>
            </a:extLst>
          </p:cNvPr>
          <p:cNvPicPr>
            <a:picLocks noChangeAspect="1"/>
          </p:cNvPicPr>
          <p:nvPr/>
        </p:nvPicPr>
        <p:blipFill>
          <a:blip r:embed="rId4"/>
          <a:stretch>
            <a:fillRect/>
          </a:stretch>
        </p:blipFill>
        <p:spPr>
          <a:xfrm>
            <a:off x="7641336" y="2933274"/>
            <a:ext cx="885006" cy="593516"/>
          </a:xfrm>
          <a:prstGeom prst="rect">
            <a:avLst/>
          </a:prstGeom>
        </p:spPr>
      </p:pic>
      <p:pic>
        <p:nvPicPr>
          <p:cNvPr id="22" name="Image 21" descr="Une image contenant habits, dessin humoristique&#10;&#10;Description générée automatiquement">
            <a:extLst>
              <a:ext uri="{FF2B5EF4-FFF2-40B4-BE49-F238E27FC236}">
                <a16:creationId xmlns:a16="http://schemas.microsoft.com/office/drawing/2014/main" id="{E4182136-AE8E-5DF8-FEA5-93218D69373E}"/>
              </a:ext>
            </a:extLst>
          </p:cNvPr>
          <p:cNvPicPr>
            <a:picLocks noChangeAspect="1"/>
          </p:cNvPicPr>
          <p:nvPr/>
        </p:nvPicPr>
        <p:blipFill>
          <a:blip r:embed="rId5"/>
          <a:stretch>
            <a:fillRect/>
          </a:stretch>
        </p:blipFill>
        <p:spPr>
          <a:xfrm>
            <a:off x="6996573" y="2448441"/>
            <a:ext cx="393336" cy="1288878"/>
          </a:xfrm>
          <a:prstGeom prst="rect">
            <a:avLst/>
          </a:prstGeom>
        </p:spPr>
      </p:pic>
      <p:pic>
        <p:nvPicPr>
          <p:cNvPr id="23" name="Image 22" descr="Une image contenant dessin humoristique, habits, illustration, art&#10;&#10;Description générée automatiquement">
            <a:extLst>
              <a:ext uri="{FF2B5EF4-FFF2-40B4-BE49-F238E27FC236}">
                <a16:creationId xmlns:a16="http://schemas.microsoft.com/office/drawing/2014/main" id="{16EAD0E0-98FD-8627-3CE5-C88A9D9CEE7D}"/>
              </a:ext>
            </a:extLst>
          </p:cNvPr>
          <p:cNvPicPr>
            <a:picLocks noChangeAspect="1"/>
          </p:cNvPicPr>
          <p:nvPr/>
        </p:nvPicPr>
        <p:blipFill>
          <a:blip r:embed="rId6"/>
          <a:stretch>
            <a:fillRect/>
          </a:stretch>
        </p:blipFill>
        <p:spPr>
          <a:xfrm>
            <a:off x="9458495" y="4267805"/>
            <a:ext cx="2428705" cy="2190526"/>
          </a:xfrm>
          <a:prstGeom prst="rect">
            <a:avLst/>
          </a:prstGeom>
        </p:spPr>
      </p:pic>
      <p:pic>
        <p:nvPicPr>
          <p:cNvPr id="21" name="Image 20" descr="Une image contenant clipart, art, silhouette&#10;&#10;Description générée automatiquement avec une confiance moyenne">
            <a:extLst>
              <a:ext uri="{FF2B5EF4-FFF2-40B4-BE49-F238E27FC236}">
                <a16:creationId xmlns:a16="http://schemas.microsoft.com/office/drawing/2014/main" id="{2CF35F31-DE7B-0E8E-5452-F2878F7EC3D1}"/>
              </a:ext>
            </a:extLst>
          </p:cNvPr>
          <p:cNvPicPr>
            <a:picLocks noChangeAspect="1"/>
          </p:cNvPicPr>
          <p:nvPr/>
        </p:nvPicPr>
        <p:blipFill>
          <a:blip r:embed="rId7"/>
          <a:stretch>
            <a:fillRect/>
          </a:stretch>
        </p:blipFill>
        <p:spPr>
          <a:xfrm>
            <a:off x="7324953" y="3115708"/>
            <a:ext cx="431967" cy="1243223"/>
          </a:xfrm>
          <a:prstGeom prst="rect">
            <a:avLst/>
          </a:prstGeom>
        </p:spPr>
      </p:pic>
      <p:pic>
        <p:nvPicPr>
          <p:cNvPr id="19" name="Image 18" descr="Une image contenant dessin humoristique, habits, chapeau&#10;&#10;Description générée automatiquement">
            <a:extLst>
              <a:ext uri="{FF2B5EF4-FFF2-40B4-BE49-F238E27FC236}">
                <a16:creationId xmlns:a16="http://schemas.microsoft.com/office/drawing/2014/main" id="{F5B8D857-B1DD-5765-95AC-BA64C79EDDEA}"/>
              </a:ext>
            </a:extLst>
          </p:cNvPr>
          <p:cNvPicPr>
            <a:picLocks noChangeAspect="1"/>
          </p:cNvPicPr>
          <p:nvPr/>
        </p:nvPicPr>
        <p:blipFill>
          <a:blip r:embed="rId8"/>
          <a:stretch>
            <a:fillRect/>
          </a:stretch>
        </p:blipFill>
        <p:spPr>
          <a:xfrm>
            <a:off x="8410758" y="2933272"/>
            <a:ext cx="530301" cy="1334533"/>
          </a:xfrm>
          <a:prstGeom prst="rect">
            <a:avLst/>
          </a:prstGeom>
        </p:spPr>
      </p:pic>
      <p:pic>
        <p:nvPicPr>
          <p:cNvPr id="20" name="Image 19" descr="Une image contenant habits, debout, personne, manche&#10;&#10;Description générée automatiquement">
            <a:extLst>
              <a:ext uri="{FF2B5EF4-FFF2-40B4-BE49-F238E27FC236}">
                <a16:creationId xmlns:a16="http://schemas.microsoft.com/office/drawing/2014/main" id="{DE271109-280E-C39F-DED9-41D3EE905495}"/>
              </a:ext>
            </a:extLst>
          </p:cNvPr>
          <p:cNvPicPr>
            <a:picLocks noChangeAspect="1"/>
          </p:cNvPicPr>
          <p:nvPr/>
        </p:nvPicPr>
        <p:blipFill>
          <a:blip r:embed="rId9"/>
          <a:stretch>
            <a:fillRect/>
          </a:stretch>
        </p:blipFill>
        <p:spPr>
          <a:xfrm>
            <a:off x="7839760" y="3170586"/>
            <a:ext cx="488158" cy="1348581"/>
          </a:xfrm>
          <a:prstGeom prst="rect">
            <a:avLst/>
          </a:prstGeom>
        </p:spPr>
      </p:pic>
    </p:spTree>
    <p:extLst>
      <p:ext uri="{BB962C8B-B14F-4D97-AF65-F5344CB8AC3E}">
        <p14:creationId xmlns:p14="http://schemas.microsoft.com/office/powerpoint/2010/main" val="3275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6DDC7-478A-E65C-D71A-88E369C28D55}"/>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54C3425E-0289-6020-DAA0-DA9110BCEE62}"/>
              </a:ext>
            </a:extLst>
          </p:cNvPr>
          <p:cNvSpPr/>
          <p:nvPr/>
        </p:nvSpPr>
        <p:spPr>
          <a:xfrm>
            <a:off x="151430" y="105361"/>
            <a:ext cx="11889137" cy="669269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a:extLst>
              <a:ext uri="{FF2B5EF4-FFF2-40B4-BE49-F238E27FC236}">
                <a16:creationId xmlns:a16="http://schemas.microsoft.com/office/drawing/2014/main" id="{39581DD2-032F-2930-2572-FC828DEC6F44}"/>
              </a:ext>
            </a:extLst>
          </p:cNvPr>
          <p:cNvGrpSpPr/>
          <p:nvPr/>
        </p:nvGrpSpPr>
        <p:grpSpPr>
          <a:xfrm>
            <a:off x="2826598" y="-752354"/>
            <a:ext cx="11502860" cy="6483722"/>
            <a:chOff x="2826598" y="-752354"/>
            <a:chExt cx="11502860" cy="6483722"/>
          </a:xfrm>
        </p:grpSpPr>
        <p:sp>
          <p:nvSpPr>
            <p:cNvPr id="5" name="Forme libre 4">
              <a:extLst>
                <a:ext uri="{FF2B5EF4-FFF2-40B4-BE49-F238E27FC236}">
                  <a16:creationId xmlns:a16="http://schemas.microsoft.com/office/drawing/2014/main" id="{13234D58-19E9-5413-BABF-A48BFA7471D5}"/>
                </a:ext>
              </a:extLst>
            </p:cNvPr>
            <p:cNvSpPr/>
            <p:nvPr/>
          </p:nvSpPr>
          <p:spPr>
            <a:xfrm>
              <a:off x="2858947" y="-752354"/>
              <a:ext cx="11470511" cy="6470248"/>
            </a:xfrm>
            <a:custGeom>
              <a:avLst/>
              <a:gdLst>
                <a:gd name="connsiteX0" fmla="*/ 5914663 w 11470511"/>
                <a:gd name="connsiteY0" fmla="*/ 0 h 6470248"/>
                <a:gd name="connsiteX1" fmla="*/ 11470511 w 11470511"/>
                <a:gd name="connsiteY1" fmla="*/ 3078865 h 6470248"/>
                <a:gd name="connsiteX2" fmla="*/ 5578997 w 11470511"/>
                <a:gd name="connsiteY2" fmla="*/ 6470248 h 6470248"/>
                <a:gd name="connsiteX3" fmla="*/ 0 w 11470511"/>
                <a:gd name="connsiteY3" fmla="*/ 3426106 h 6470248"/>
                <a:gd name="connsiteX4" fmla="*/ 5914663 w 11470511"/>
                <a:gd name="connsiteY4" fmla="*/ 0 h 647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0511" h="6470248">
                  <a:moveTo>
                    <a:pt x="5914663" y="0"/>
                  </a:moveTo>
                  <a:lnTo>
                    <a:pt x="11470511" y="3078865"/>
                  </a:lnTo>
                  <a:lnTo>
                    <a:pt x="5578997" y="6470248"/>
                  </a:lnTo>
                  <a:lnTo>
                    <a:pt x="0" y="3426106"/>
                  </a:lnTo>
                  <a:lnTo>
                    <a:pt x="5914663" y="0"/>
                  </a:lnTo>
                  <a:close/>
                </a:path>
              </a:pathLst>
            </a:custGeom>
            <a:solidFill>
              <a:srgbClr val="FEDC3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7" name="Image 66" descr="Une image contenant capture d’écran, Symétrie, motif, ligne&#10;&#10;Description générée automatiquement">
              <a:extLst>
                <a:ext uri="{FF2B5EF4-FFF2-40B4-BE49-F238E27FC236}">
                  <a16:creationId xmlns:a16="http://schemas.microsoft.com/office/drawing/2014/main" id="{A1623D97-D539-8777-AB6F-E139B5F8ED9A}"/>
                </a:ext>
              </a:extLst>
            </p:cNvPr>
            <p:cNvPicPr>
              <a:picLocks noChangeAspect="1"/>
            </p:cNvPicPr>
            <p:nvPr/>
          </p:nvPicPr>
          <p:blipFill>
            <a:blip r:embed="rId3"/>
            <a:stretch>
              <a:fillRect/>
            </a:stretch>
          </p:blipFill>
          <p:spPr>
            <a:xfrm>
              <a:off x="2826598" y="-717664"/>
              <a:ext cx="11482916" cy="6449032"/>
            </a:xfrm>
            <a:prstGeom prst="rect">
              <a:avLst/>
            </a:prstGeom>
          </p:spPr>
        </p:pic>
      </p:grpSp>
      <p:grpSp>
        <p:nvGrpSpPr>
          <p:cNvPr id="10" name="Groupe 9">
            <a:extLst>
              <a:ext uri="{FF2B5EF4-FFF2-40B4-BE49-F238E27FC236}">
                <a16:creationId xmlns:a16="http://schemas.microsoft.com/office/drawing/2014/main" id="{00CC7CBA-2AF7-A83C-29C9-CF839C57BC57}"/>
              </a:ext>
            </a:extLst>
          </p:cNvPr>
          <p:cNvGrpSpPr/>
          <p:nvPr/>
        </p:nvGrpSpPr>
        <p:grpSpPr>
          <a:xfrm>
            <a:off x="6261904" y="115747"/>
            <a:ext cx="6456160" cy="3657600"/>
            <a:chOff x="6261904" y="115747"/>
            <a:chExt cx="6456160" cy="3657600"/>
          </a:xfrm>
        </p:grpSpPr>
        <p:sp>
          <p:nvSpPr>
            <p:cNvPr id="6" name="Forme libre 5">
              <a:extLst>
                <a:ext uri="{FF2B5EF4-FFF2-40B4-BE49-F238E27FC236}">
                  <a16:creationId xmlns:a16="http://schemas.microsoft.com/office/drawing/2014/main" id="{35207A38-4B3E-107E-DCB1-44BF35083361}"/>
                </a:ext>
              </a:extLst>
            </p:cNvPr>
            <p:cNvSpPr/>
            <p:nvPr/>
          </p:nvSpPr>
          <p:spPr>
            <a:xfrm>
              <a:off x="6261904" y="115747"/>
              <a:ext cx="6447099" cy="3657600"/>
            </a:xfrm>
            <a:custGeom>
              <a:avLst/>
              <a:gdLst>
                <a:gd name="connsiteX0" fmla="*/ 0 w 6447099"/>
                <a:gd name="connsiteY0" fmla="*/ 2176040 h 3657600"/>
                <a:gd name="connsiteX1" fmla="*/ 2673752 w 6447099"/>
                <a:gd name="connsiteY1" fmla="*/ 3657600 h 3657600"/>
                <a:gd name="connsiteX2" fmla="*/ 6447099 w 6447099"/>
                <a:gd name="connsiteY2" fmla="*/ 1481559 h 3657600"/>
                <a:gd name="connsiteX3" fmla="*/ 3865944 w 6447099"/>
                <a:gd name="connsiteY3" fmla="*/ 0 h 3657600"/>
                <a:gd name="connsiteX4" fmla="*/ 0 w 6447099"/>
                <a:gd name="connsiteY4" fmla="*/ 2176040 h 365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7099" h="3657600">
                  <a:moveTo>
                    <a:pt x="0" y="2176040"/>
                  </a:moveTo>
                  <a:lnTo>
                    <a:pt x="2673752" y="3657600"/>
                  </a:lnTo>
                  <a:lnTo>
                    <a:pt x="6447099" y="1481559"/>
                  </a:lnTo>
                  <a:lnTo>
                    <a:pt x="3865944" y="0"/>
                  </a:lnTo>
                  <a:lnTo>
                    <a:pt x="0" y="2176040"/>
                  </a:lnTo>
                  <a:close/>
                </a:path>
              </a:pathLst>
            </a:custGeom>
            <a:solidFill>
              <a:srgbClr val="FDA3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3" name="Image 62" descr="Une image contenant capture d’écran, motif, Rectangle, ligne&#10;&#10;Description générée automatiquement">
              <a:extLst>
                <a:ext uri="{FF2B5EF4-FFF2-40B4-BE49-F238E27FC236}">
                  <a16:creationId xmlns:a16="http://schemas.microsoft.com/office/drawing/2014/main" id="{C68A8C5F-4A65-F9C4-5437-DFB7E93767C6}"/>
                </a:ext>
              </a:extLst>
            </p:cNvPr>
            <p:cNvPicPr>
              <a:picLocks noChangeAspect="1"/>
            </p:cNvPicPr>
            <p:nvPr/>
          </p:nvPicPr>
          <p:blipFill>
            <a:blip r:embed="rId4"/>
            <a:stretch>
              <a:fillRect/>
            </a:stretch>
          </p:blipFill>
          <p:spPr>
            <a:xfrm>
              <a:off x="6269032" y="124874"/>
              <a:ext cx="6449032" cy="3638952"/>
            </a:xfrm>
            <a:prstGeom prst="rect">
              <a:avLst/>
            </a:prstGeom>
          </p:spPr>
        </p:pic>
      </p:grpSp>
      <p:grpSp>
        <p:nvGrpSpPr>
          <p:cNvPr id="12" name="Groupe 11">
            <a:extLst>
              <a:ext uri="{FF2B5EF4-FFF2-40B4-BE49-F238E27FC236}">
                <a16:creationId xmlns:a16="http://schemas.microsoft.com/office/drawing/2014/main" id="{8CB8E21C-0AFA-43BB-58F3-7FBD0D9C8D50}"/>
              </a:ext>
            </a:extLst>
          </p:cNvPr>
          <p:cNvGrpSpPr/>
          <p:nvPr/>
        </p:nvGrpSpPr>
        <p:grpSpPr>
          <a:xfrm>
            <a:off x="7906939" y="600000"/>
            <a:ext cx="4143737" cy="2315825"/>
            <a:chOff x="7905509" y="600995"/>
            <a:chExt cx="4143737" cy="2315825"/>
          </a:xfrm>
        </p:grpSpPr>
        <p:sp>
          <p:nvSpPr>
            <p:cNvPr id="9" name="Forme libre 8">
              <a:extLst>
                <a:ext uri="{FF2B5EF4-FFF2-40B4-BE49-F238E27FC236}">
                  <a16:creationId xmlns:a16="http://schemas.microsoft.com/office/drawing/2014/main" id="{7387B43F-68BE-0A44-0BF5-82FA7DF3ED5D}"/>
                </a:ext>
              </a:extLst>
            </p:cNvPr>
            <p:cNvSpPr/>
            <p:nvPr/>
          </p:nvSpPr>
          <p:spPr>
            <a:xfrm>
              <a:off x="7905509" y="601884"/>
              <a:ext cx="4143737" cy="2314936"/>
            </a:xfrm>
            <a:custGeom>
              <a:avLst/>
              <a:gdLst>
                <a:gd name="connsiteX0" fmla="*/ 0 w 4143737"/>
                <a:gd name="connsiteY0" fmla="*/ 1215341 h 2314936"/>
                <a:gd name="connsiteX1" fmla="*/ 2245488 w 4143737"/>
                <a:gd name="connsiteY1" fmla="*/ 0 h 2314936"/>
                <a:gd name="connsiteX2" fmla="*/ 4143737 w 4143737"/>
                <a:gd name="connsiteY2" fmla="*/ 1018572 h 2314936"/>
                <a:gd name="connsiteX3" fmla="*/ 1828800 w 4143737"/>
                <a:gd name="connsiteY3" fmla="*/ 2314936 h 2314936"/>
                <a:gd name="connsiteX4" fmla="*/ 0 w 4143737"/>
                <a:gd name="connsiteY4" fmla="*/ 1215341 h 2314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3737" h="2314936">
                  <a:moveTo>
                    <a:pt x="0" y="1215341"/>
                  </a:moveTo>
                  <a:lnTo>
                    <a:pt x="2245488" y="0"/>
                  </a:lnTo>
                  <a:lnTo>
                    <a:pt x="4143737" y="1018572"/>
                  </a:lnTo>
                  <a:lnTo>
                    <a:pt x="1828800" y="2314936"/>
                  </a:lnTo>
                  <a:lnTo>
                    <a:pt x="0" y="1215341"/>
                  </a:lnTo>
                  <a:close/>
                </a:path>
              </a:pathLst>
            </a:custGeom>
            <a:solidFill>
              <a:srgbClr val="FD1B1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5" name="Image 64" descr="Une image contenant motif, art, Symétrie, capture d’écran&#10;&#10;Description générée automatiquement">
              <a:extLst>
                <a:ext uri="{FF2B5EF4-FFF2-40B4-BE49-F238E27FC236}">
                  <a16:creationId xmlns:a16="http://schemas.microsoft.com/office/drawing/2014/main" id="{D11BE364-8A34-9440-4878-B61F91DB0A62}"/>
                </a:ext>
              </a:extLst>
            </p:cNvPr>
            <p:cNvPicPr>
              <a:picLocks noChangeAspect="1"/>
            </p:cNvPicPr>
            <p:nvPr/>
          </p:nvPicPr>
          <p:blipFill>
            <a:blip r:embed="rId5"/>
            <a:stretch>
              <a:fillRect/>
            </a:stretch>
          </p:blipFill>
          <p:spPr>
            <a:xfrm>
              <a:off x="7906939" y="600995"/>
              <a:ext cx="4103930" cy="2304670"/>
            </a:xfrm>
            <a:prstGeom prst="rect">
              <a:avLst/>
            </a:prstGeom>
          </p:spPr>
        </p:pic>
      </p:grpSp>
      <p:pic>
        <p:nvPicPr>
          <p:cNvPr id="18" name="Image 17" descr="Une image contenant capture d’écran, graphisme, Graphique&#10;&#10;Description générée automatiquement">
            <a:extLst>
              <a:ext uri="{FF2B5EF4-FFF2-40B4-BE49-F238E27FC236}">
                <a16:creationId xmlns:a16="http://schemas.microsoft.com/office/drawing/2014/main" id="{A673ADC1-659C-6222-7D2A-8C2B8C386FAC}"/>
              </a:ext>
            </a:extLst>
          </p:cNvPr>
          <p:cNvPicPr>
            <a:picLocks noChangeAspect="1"/>
          </p:cNvPicPr>
          <p:nvPr/>
        </p:nvPicPr>
        <p:blipFill>
          <a:blip r:embed="rId6"/>
          <a:stretch>
            <a:fillRect/>
          </a:stretch>
        </p:blipFill>
        <p:spPr>
          <a:xfrm>
            <a:off x="155049" y="111932"/>
            <a:ext cx="11881902" cy="6679775"/>
          </a:xfrm>
          <a:prstGeom prst="rect">
            <a:avLst/>
          </a:prstGeom>
        </p:spPr>
      </p:pic>
      <p:pic>
        <p:nvPicPr>
          <p:cNvPr id="40" name="Image 39">
            <a:extLst>
              <a:ext uri="{FF2B5EF4-FFF2-40B4-BE49-F238E27FC236}">
                <a16:creationId xmlns:a16="http://schemas.microsoft.com/office/drawing/2014/main" id="{7904919E-11E7-BEAF-A82C-95FB55ADB5B3}"/>
              </a:ext>
            </a:extLst>
          </p:cNvPr>
          <p:cNvPicPr>
            <a:picLocks noChangeAspect="1"/>
          </p:cNvPicPr>
          <p:nvPr/>
        </p:nvPicPr>
        <p:blipFill>
          <a:blip r:embed="rId7"/>
          <a:srcRect/>
          <a:stretch/>
        </p:blipFill>
        <p:spPr>
          <a:xfrm>
            <a:off x="7909254" y="2140889"/>
            <a:ext cx="473225" cy="557499"/>
          </a:xfrm>
          <a:prstGeom prst="rect">
            <a:avLst/>
          </a:prstGeom>
        </p:spPr>
      </p:pic>
      <p:pic>
        <p:nvPicPr>
          <p:cNvPr id="48" name="Image 47">
            <a:extLst>
              <a:ext uri="{FF2B5EF4-FFF2-40B4-BE49-F238E27FC236}">
                <a16:creationId xmlns:a16="http://schemas.microsoft.com/office/drawing/2014/main" id="{6682C8C4-135C-086F-1B56-9D38A0BFD75C}"/>
              </a:ext>
            </a:extLst>
          </p:cNvPr>
          <p:cNvPicPr>
            <a:picLocks noChangeAspect="1"/>
          </p:cNvPicPr>
          <p:nvPr/>
        </p:nvPicPr>
        <p:blipFill>
          <a:blip r:embed="rId8"/>
          <a:srcRect/>
          <a:stretch/>
        </p:blipFill>
        <p:spPr>
          <a:xfrm>
            <a:off x="7553920" y="2426830"/>
            <a:ext cx="1014136" cy="894411"/>
          </a:xfrm>
          <a:prstGeom prst="rect">
            <a:avLst/>
          </a:prstGeom>
        </p:spPr>
      </p:pic>
      <p:grpSp>
        <p:nvGrpSpPr>
          <p:cNvPr id="58" name="Groupe 57">
            <a:extLst>
              <a:ext uri="{FF2B5EF4-FFF2-40B4-BE49-F238E27FC236}">
                <a16:creationId xmlns:a16="http://schemas.microsoft.com/office/drawing/2014/main" id="{4552838C-3080-4720-0F93-90BBF2CAD2FE}"/>
              </a:ext>
            </a:extLst>
          </p:cNvPr>
          <p:cNvGrpSpPr/>
          <p:nvPr/>
        </p:nvGrpSpPr>
        <p:grpSpPr>
          <a:xfrm>
            <a:off x="3836865" y="1534924"/>
            <a:ext cx="2141694" cy="1610193"/>
            <a:chOff x="3836865" y="1534924"/>
            <a:chExt cx="2141694" cy="1610193"/>
          </a:xfrm>
        </p:grpSpPr>
        <p:pic>
          <p:nvPicPr>
            <p:cNvPr id="42" name="Image 41" descr="Une image contenant véhicule, Véhicule de jouet, Véhicule terrestre, Voiture miniature&#10;&#10;Description générée automatiquement">
              <a:extLst>
                <a:ext uri="{FF2B5EF4-FFF2-40B4-BE49-F238E27FC236}">
                  <a16:creationId xmlns:a16="http://schemas.microsoft.com/office/drawing/2014/main" id="{0EF3BF76-D611-C2B1-C30E-07B7D282F926}"/>
                </a:ext>
              </a:extLst>
            </p:cNvPr>
            <p:cNvPicPr>
              <a:picLocks noChangeAspect="1"/>
            </p:cNvPicPr>
            <p:nvPr/>
          </p:nvPicPr>
          <p:blipFill>
            <a:blip r:embed="rId9"/>
            <a:stretch>
              <a:fillRect/>
            </a:stretch>
          </p:blipFill>
          <p:spPr>
            <a:xfrm>
              <a:off x="4247027" y="2106151"/>
              <a:ext cx="543747" cy="411125"/>
            </a:xfrm>
            <a:prstGeom prst="rect">
              <a:avLst/>
            </a:prstGeom>
          </p:spPr>
        </p:pic>
        <p:pic>
          <p:nvPicPr>
            <p:cNvPr id="44" name="Image 43" descr="Une image contenant transport, véhicule, Véhicule terrestre, Moyen de transport&#10;&#10;Description générée automatiquement">
              <a:extLst>
                <a:ext uri="{FF2B5EF4-FFF2-40B4-BE49-F238E27FC236}">
                  <a16:creationId xmlns:a16="http://schemas.microsoft.com/office/drawing/2014/main" id="{693B7FBA-F244-1833-F624-5A653F9F27D5}"/>
                </a:ext>
              </a:extLst>
            </p:cNvPr>
            <p:cNvPicPr>
              <a:picLocks noChangeAspect="1"/>
            </p:cNvPicPr>
            <p:nvPr/>
          </p:nvPicPr>
          <p:blipFill>
            <a:blip r:embed="rId10"/>
            <a:stretch>
              <a:fillRect/>
            </a:stretch>
          </p:blipFill>
          <p:spPr>
            <a:xfrm>
              <a:off x="4359198" y="1534924"/>
              <a:ext cx="784595" cy="672509"/>
            </a:xfrm>
            <a:prstGeom prst="rect">
              <a:avLst/>
            </a:prstGeom>
          </p:spPr>
        </p:pic>
        <p:pic>
          <p:nvPicPr>
            <p:cNvPr id="46" name="Image 45" descr="Une image contenant véhicule, transport, Véhicule terrestre, roue&#10;&#10;Description générée automatiquement">
              <a:extLst>
                <a:ext uri="{FF2B5EF4-FFF2-40B4-BE49-F238E27FC236}">
                  <a16:creationId xmlns:a16="http://schemas.microsoft.com/office/drawing/2014/main" id="{61EFF0DC-8FEB-71C8-4834-EBB266AB5B96}"/>
                </a:ext>
              </a:extLst>
            </p:cNvPr>
            <p:cNvPicPr>
              <a:picLocks noChangeAspect="1"/>
            </p:cNvPicPr>
            <p:nvPr/>
          </p:nvPicPr>
          <p:blipFill>
            <a:blip r:embed="rId11"/>
            <a:stretch>
              <a:fillRect/>
            </a:stretch>
          </p:blipFill>
          <p:spPr>
            <a:xfrm>
              <a:off x="5413366" y="2479112"/>
              <a:ext cx="565193" cy="538279"/>
            </a:xfrm>
            <a:prstGeom prst="rect">
              <a:avLst/>
            </a:prstGeom>
          </p:spPr>
        </p:pic>
        <p:pic>
          <p:nvPicPr>
            <p:cNvPr id="50" name="Image 49" descr="Une image contenant véhicule, Véhicule de jouet, Véhicule terrestre, Voiture miniature&#10;&#10;Description générée automatiquement">
              <a:extLst>
                <a:ext uri="{FF2B5EF4-FFF2-40B4-BE49-F238E27FC236}">
                  <a16:creationId xmlns:a16="http://schemas.microsoft.com/office/drawing/2014/main" id="{62F05D6A-2E01-00CB-B06A-E19D5C20A599}"/>
                </a:ext>
              </a:extLst>
            </p:cNvPr>
            <p:cNvPicPr>
              <a:picLocks noChangeAspect="1"/>
            </p:cNvPicPr>
            <p:nvPr/>
          </p:nvPicPr>
          <p:blipFill>
            <a:blip r:embed="rId9"/>
            <a:stretch>
              <a:fillRect/>
            </a:stretch>
          </p:blipFill>
          <p:spPr>
            <a:xfrm>
              <a:off x="4037904" y="2219773"/>
              <a:ext cx="543747" cy="411125"/>
            </a:xfrm>
            <a:prstGeom prst="rect">
              <a:avLst/>
            </a:prstGeom>
          </p:spPr>
        </p:pic>
        <p:pic>
          <p:nvPicPr>
            <p:cNvPr id="51" name="Image 50" descr="Une image contenant véhicule, transport, Véhicule terrestre, roue&#10;&#10;Description générée automatiquement">
              <a:extLst>
                <a:ext uri="{FF2B5EF4-FFF2-40B4-BE49-F238E27FC236}">
                  <a16:creationId xmlns:a16="http://schemas.microsoft.com/office/drawing/2014/main" id="{CA240EB2-B2CB-08A4-5A2C-759577933D83}"/>
                </a:ext>
              </a:extLst>
            </p:cNvPr>
            <p:cNvPicPr>
              <a:picLocks noChangeAspect="1"/>
            </p:cNvPicPr>
            <p:nvPr/>
          </p:nvPicPr>
          <p:blipFill>
            <a:blip r:embed="rId11"/>
            <a:stretch>
              <a:fillRect/>
            </a:stretch>
          </p:blipFill>
          <p:spPr>
            <a:xfrm>
              <a:off x="5232550" y="2606838"/>
              <a:ext cx="565193" cy="538279"/>
            </a:xfrm>
            <a:prstGeom prst="rect">
              <a:avLst/>
            </a:prstGeom>
          </p:spPr>
        </p:pic>
        <p:pic>
          <p:nvPicPr>
            <p:cNvPr id="52" name="Image 51" descr="Une image contenant véhicule, Véhicule de jouet, Véhicule terrestre, Voiture miniature&#10;&#10;Description générée automatiquement">
              <a:extLst>
                <a:ext uri="{FF2B5EF4-FFF2-40B4-BE49-F238E27FC236}">
                  <a16:creationId xmlns:a16="http://schemas.microsoft.com/office/drawing/2014/main" id="{AA3952B9-951B-9800-1FCE-736C24C4BE66}"/>
                </a:ext>
              </a:extLst>
            </p:cNvPr>
            <p:cNvPicPr>
              <a:picLocks noChangeAspect="1"/>
            </p:cNvPicPr>
            <p:nvPr/>
          </p:nvPicPr>
          <p:blipFill>
            <a:blip r:embed="rId9"/>
            <a:stretch>
              <a:fillRect/>
            </a:stretch>
          </p:blipFill>
          <p:spPr>
            <a:xfrm>
              <a:off x="3836865" y="2351970"/>
              <a:ext cx="543747" cy="411125"/>
            </a:xfrm>
            <a:prstGeom prst="rect">
              <a:avLst/>
            </a:prstGeom>
          </p:spPr>
        </p:pic>
      </p:grpSp>
      <p:sp>
        <p:nvSpPr>
          <p:cNvPr id="57" name="Forme libre 56">
            <a:extLst>
              <a:ext uri="{FF2B5EF4-FFF2-40B4-BE49-F238E27FC236}">
                <a16:creationId xmlns:a16="http://schemas.microsoft.com/office/drawing/2014/main" id="{9357C839-EEB4-9F37-ACD9-AC386581ED07}"/>
              </a:ext>
            </a:extLst>
          </p:cNvPr>
          <p:cNvSpPr/>
          <p:nvPr/>
        </p:nvSpPr>
        <p:spPr>
          <a:xfrm>
            <a:off x="3175922" y="1534924"/>
            <a:ext cx="3185260" cy="1943857"/>
          </a:xfrm>
          <a:custGeom>
            <a:avLst/>
            <a:gdLst>
              <a:gd name="connsiteX0" fmla="*/ 0 w 3185260"/>
              <a:gd name="connsiteY0" fmla="*/ 890177 h 1943857"/>
              <a:gd name="connsiteX1" fmla="*/ 1156625 w 3185260"/>
              <a:gd name="connsiteY1" fmla="*/ 199835 h 1943857"/>
              <a:gd name="connsiteX2" fmla="*/ 1162680 w 3185260"/>
              <a:gd name="connsiteY2" fmla="*/ 127168 h 1943857"/>
              <a:gd name="connsiteX3" fmla="*/ 1386739 w 3185260"/>
              <a:gd name="connsiteY3" fmla="*/ 0 h 1943857"/>
              <a:gd name="connsiteX4" fmla="*/ 1962023 w 3185260"/>
              <a:gd name="connsiteY4" fmla="*/ 357282 h 1943857"/>
              <a:gd name="connsiteX5" fmla="*/ 1974135 w 3185260"/>
              <a:gd name="connsiteY5" fmla="*/ 532895 h 1943857"/>
              <a:gd name="connsiteX6" fmla="*/ 3185260 w 3185260"/>
              <a:gd name="connsiteY6" fmla="*/ 1229292 h 1943857"/>
              <a:gd name="connsiteX7" fmla="*/ 2064969 w 3185260"/>
              <a:gd name="connsiteY7" fmla="*/ 1943857 h 1943857"/>
              <a:gd name="connsiteX8" fmla="*/ 1538129 w 3185260"/>
              <a:gd name="connsiteY8" fmla="*/ 1628964 h 1943857"/>
              <a:gd name="connsiteX9" fmla="*/ 1392794 w 3185260"/>
              <a:gd name="connsiteY9" fmla="*/ 1707687 h 1943857"/>
              <a:gd name="connsiteX10" fmla="*/ 0 w 3185260"/>
              <a:gd name="connsiteY10" fmla="*/ 890177 h 194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85260" h="1943857">
                <a:moveTo>
                  <a:pt x="0" y="890177"/>
                </a:moveTo>
                <a:lnTo>
                  <a:pt x="1156625" y="199835"/>
                </a:lnTo>
                <a:lnTo>
                  <a:pt x="1162680" y="127168"/>
                </a:lnTo>
                <a:lnTo>
                  <a:pt x="1386739" y="0"/>
                </a:lnTo>
                <a:lnTo>
                  <a:pt x="1962023" y="357282"/>
                </a:lnTo>
                <a:lnTo>
                  <a:pt x="1974135" y="532895"/>
                </a:lnTo>
                <a:lnTo>
                  <a:pt x="3185260" y="1229292"/>
                </a:lnTo>
                <a:lnTo>
                  <a:pt x="2064969" y="1943857"/>
                </a:lnTo>
                <a:lnTo>
                  <a:pt x="1538129" y="1628964"/>
                </a:lnTo>
                <a:lnTo>
                  <a:pt x="1392794" y="1707687"/>
                </a:lnTo>
                <a:lnTo>
                  <a:pt x="0" y="890177"/>
                </a:lnTo>
                <a:close/>
              </a:path>
            </a:pathLst>
          </a:custGeom>
          <a:noFill/>
          <a:ln w="38100">
            <a:solidFill>
              <a:srgbClr val="FEDC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descr="Une image contenant Graphique, ligne, capture d’écran, triangle&#10;&#10;Description générée automatiquement">
            <a:extLst>
              <a:ext uri="{FF2B5EF4-FFF2-40B4-BE49-F238E27FC236}">
                <a16:creationId xmlns:a16="http://schemas.microsoft.com/office/drawing/2014/main" id="{D73B88C1-75A8-B927-6F6B-76E64BC13D6A}"/>
              </a:ext>
            </a:extLst>
          </p:cNvPr>
          <p:cNvPicPr>
            <a:picLocks noChangeAspect="1"/>
          </p:cNvPicPr>
          <p:nvPr/>
        </p:nvPicPr>
        <p:blipFill>
          <a:blip r:embed="rId12"/>
          <a:stretch>
            <a:fillRect/>
          </a:stretch>
        </p:blipFill>
        <p:spPr>
          <a:xfrm>
            <a:off x="5835548" y="2395387"/>
            <a:ext cx="410695" cy="251321"/>
          </a:xfrm>
          <a:prstGeom prst="rect">
            <a:avLst/>
          </a:prstGeom>
        </p:spPr>
      </p:pic>
      <p:pic>
        <p:nvPicPr>
          <p:cNvPr id="49" name="Image 48" descr="Une image contenant Graphique, ligne, capture d’écran, triangle&#10;&#10;Description générée automatiquement">
            <a:extLst>
              <a:ext uri="{FF2B5EF4-FFF2-40B4-BE49-F238E27FC236}">
                <a16:creationId xmlns:a16="http://schemas.microsoft.com/office/drawing/2014/main" id="{D2A9396E-1D76-38B9-D352-142A0891438D}"/>
              </a:ext>
            </a:extLst>
          </p:cNvPr>
          <p:cNvPicPr>
            <a:picLocks noChangeAspect="1"/>
          </p:cNvPicPr>
          <p:nvPr/>
        </p:nvPicPr>
        <p:blipFill>
          <a:blip r:embed="rId12"/>
          <a:stretch>
            <a:fillRect/>
          </a:stretch>
        </p:blipFill>
        <p:spPr>
          <a:xfrm>
            <a:off x="10084115" y="3177679"/>
            <a:ext cx="410695" cy="251321"/>
          </a:xfrm>
          <a:prstGeom prst="rect">
            <a:avLst/>
          </a:prstGeom>
        </p:spPr>
      </p:pic>
      <p:pic>
        <p:nvPicPr>
          <p:cNvPr id="16" name="Image 15" descr="Une image contenant véhicule, dessin humoristique, Véhicule terrestre&#10;&#10;Description générée automatiquement">
            <a:extLst>
              <a:ext uri="{FF2B5EF4-FFF2-40B4-BE49-F238E27FC236}">
                <a16:creationId xmlns:a16="http://schemas.microsoft.com/office/drawing/2014/main" id="{B0653B00-BD97-456C-394A-FF421DE654D1}"/>
              </a:ext>
            </a:extLst>
          </p:cNvPr>
          <p:cNvPicPr>
            <a:picLocks noChangeAspect="1"/>
          </p:cNvPicPr>
          <p:nvPr/>
        </p:nvPicPr>
        <p:blipFill>
          <a:blip r:embed="rId13"/>
          <a:stretch>
            <a:fillRect/>
          </a:stretch>
        </p:blipFill>
        <p:spPr>
          <a:xfrm>
            <a:off x="9546159" y="2446294"/>
            <a:ext cx="1014136" cy="571296"/>
          </a:xfrm>
          <a:prstGeom prst="rect">
            <a:avLst/>
          </a:prstGeom>
        </p:spPr>
      </p:pic>
      <p:sp>
        <p:nvSpPr>
          <p:cNvPr id="19" name="Forme libre 18">
            <a:extLst>
              <a:ext uri="{FF2B5EF4-FFF2-40B4-BE49-F238E27FC236}">
                <a16:creationId xmlns:a16="http://schemas.microsoft.com/office/drawing/2014/main" id="{417D87F5-EA5E-00E8-344A-89149DC67B06}"/>
              </a:ext>
            </a:extLst>
          </p:cNvPr>
          <p:cNvSpPr/>
          <p:nvPr/>
        </p:nvSpPr>
        <p:spPr>
          <a:xfrm>
            <a:off x="1534799" y="2000557"/>
            <a:ext cx="928519" cy="1069500"/>
          </a:xfrm>
          <a:custGeom>
            <a:avLst/>
            <a:gdLst>
              <a:gd name="connsiteX0" fmla="*/ 206375 w 876300"/>
              <a:gd name="connsiteY0" fmla="*/ 0 h 1041400"/>
              <a:gd name="connsiteX1" fmla="*/ 498475 w 876300"/>
              <a:gd name="connsiteY1" fmla="*/ 88900 h 1041400"/>
              <a:gd name="connsiteX2" fmla="*/ 876300 w 876300"/>
              <a:gd name="connsiteY2" fmla="*/ 317500 h 1041400"/>
              <a:gd name="connsiteX3" fmla="*/ 873125 w 876300"/>
              <a:gd name="connsiteY3" fmla="*/ 349250 h 1041400"/>
              <a:gd name="connsiteX4" fmla="*/ 844550 w 876300"/>
              <a:gd name="connsiteY4" fmla="*/ 368300 h 1041400"/>
              <a:gd name="connsiteX5" fmla="*/ 844550 w 876300"/>
              <a:gd name="connsiteY5" fmla="*/ 762000 h 1041400"/>
              <a:gd name="connsiteX6" fmla="*/ 650875 w 876300"/>
              <a:gd name="connsiteY6" fmla="*/ 879475 h 1041400"/>
              <a:gd name="connsiteX7" fmla="*/ 650875 w 876300"/>
              <a:gd name="connsiteY7" fmla="*/ 879475 h 1041400"/>
              <a:gd name="connsiteX8" fmla="*/ 685800 w 876300"/>
              <a:gd name="connsiteY8" fmla="*/ 892175 h 1041400"/>
              <a:gd name="connsiteX9" fmla="*/ 542925 w 876300"/>
              <a:gd name="connsiteY9" fmla="*/ 968375 h 1041400"/>
              <a:gd name="connsiteX10" fmla="*/ 508000 w 876300"/>
              <a:gd name="connsiteY10" fmla="*/ 958850 h 1041400"/>
              <a:gd name="connsiteX11" fmla="*/ 368300 w 876300"/>
              <a:gd name="connsiteY11" fmla="*/ 1041400 h 1041400"/>
              <a:gd name="connsiteX12" fmla="*/ 266700 w 876300"/>
              <a:gd name="connsiteY12" fmla="*/ 990600 h 1041400"/>
              <a:gd name="connsiteX13" fmla="*/ 238125 w 876300"/>
              <a:gd name="connsiteY13" fmla="*/ 1003300 h 1041400"/>
              <a:gd name="connsiteX14" fmla="*/ 73025 w 876300"/>
              <a:gd name="connsiteY14" fmla="*/ 901700 h 1041400"/>
              <a:gd name="connsiteX15" fmla="*/ 79375 w 876300"/>
              <a:gd name="connsiteY15" fmla="*/ 873125 h 1041400"/>
              <a:gd name="connsiteX16" fmla="*/ 28575 w 876300"/>
              <a:gd name="connsiteY16" fmla="*/ 847725 h 1041400"/>
              <a:gd name="connsiteX17" fmla="*/ 28575 w 876300"/>
              <a:gd name="connsiteY17" fmla="*/ 847725 h 1041400"/>
              <a:gd name="connsiteX18" fmla="*/ 6350 w 876300"/>
              <a:gd name="connsiteY18" fmla="*/ 825500 h 1041400"/>
              <a:gd name="connsiteX19" fmla="*/ 9525 w 876300"/>
              <a:gd name="connsiteY19" fmla="*/ 596900 h 1041400"/>
              <a:gd name="connsiteX20" fmla="*/ 0 w 876300"/>
              <a:gd name="connsiteY20" fmla="*/ 574675 h 1041400"/>
              <a:gd name="connsiteX21" fmla="*/ 9525 w 876300"/>
              <a:gd name="connsiteY21" fmla="*/ 536575 h 1041400"/>
              <a:gd name="connsiteX22" fmla="*/ 215900 w 876300"/>
              <a:gd name="connsiteY22" fmla="*/ 282575 h 1041400"/>
              <a:gd name="connsiteX23" fmla="*/ 212725 w 876300"/>
              <a:gd name="connsiteY23" fmla="*/ 88900 h 1041400"/>
              <a:gd name="connsiteX24" fmla="*/ 174625 w 876300"/>
              <a:gd name="connsiteY24" fmla="*/ 60325 h 1041400"/>
              <a:gd name="connsiteX25" fmla="*/ 206375 w 876300"/>
              <a:gd name="connsiteY25" fmla="*/ 0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6300" h="1041400">
                <a:moveTo>
                  <a:pt x="206375" y="0"/>
                </a:moveTo>
                <a:lnTo>
                  <a:pt x="498475" y="88900"/>
                </a:lnTo>
                <a:lnTo>
                  <a:pt x="876300" y="317500"/>
                </a:lnTo>
                <a:lnTo>
                  <a:pt x="873125" y="349250"/>
                </a:lnTo>
                <a:lnTo>
                  <a:pt x="844550" y="368300"/>
                </a:lnTo>
                <a:lnTo>
                  <a:pt x="844550" y="762000"/>
                </a:lnTo>
                <a:lnTo>
                  <a:pt x="650875" y="879475"/>
                </a:lnTo>
                <a:lnTo>
                  <a:pt x="650875" y="879475"/>
                </a:lnTo>
                <a:lnTo>
                  <a:pt x="685800" y="892175"/>
                </a:lnTo>
                <a:lnTo>
                  <a:pt x="542925" y="968375"/>
                </a:lnTo>
                <a:lnTo>
                  <a:pt x="508000" y="958850"/>
                </a:lnTo>
                <a:lnTo>
                  <a:pt x="368300" y="1041400"/>
                </a:lnTo>
                <a:lnTo>
                  <a:pt x="266700" y="990600"/>
                </a:lnTo>
                <a:lnTo>
                  <a:pt x="238125" y="1003300"/>
                </a:lnTo>
                <a:lnTo>
                  <a:pt x="73025" y="901700"/>
                </a:lnTo>
                <a:lnTo>
                  <a:pt x="79375" y="873125"/>
                </a:lnTo>
                <a:lnTo>
                  <a:pt x="28575" y="847725"/>
                </a:lnTo>
                <a:lnTo>
                  <a:pt x="28575" y="847725"/>
                </a:lnTo>
                <a:lnTo>
                  <a:pt x="6350" y="825500"/>
                </a:lnTo>
                <a:cubicBezTo>
                  <a:pt x="7408" y="749300"/>
                  <a:pt x="8467" y="673100"/>
                  <a:pt x="9525" y="596900"/>
                </a:cubicBezTo>
                <a:lnTo>
                  <a:pt x="0" y="574675"/>
                </a:lnTo>
                <a:lnTo>
                  <a:pt x="9525" y="536575"/>
                </a:lnTo>
                <a:lnTo>
                  <a:pt x="215900" y="282575"/>
                </a:lnTo>
                <a:cubicBezTo>
                  <a:pt x="214842" y="218017"/>
                  <a:pt x="213783" y="153458"/>
                  <a:pt x="212725" y="88900"/>
                </a:cubicBezTo>
                <a:lnTo>
                  <a:pt x="174625" y="60325"/>
                </a:lnTo>
                <a:lnTo>
                  <a:pt x="206375" y="0"/>
                </a:lnTo>
                <a:close/>
              </a:path>
            </a:pathLst>
          </a:custGeom>
          <a:noFill/>
          <a:ln w="38100">
            <a:solidFill>
              <a:srgbClr val="FEDC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descr="Une image contenant Police, signe, texte, capture d’écran&#10;&#10;Description générée automatiquement">
            <a:extLst>
              <a:ext uri="{FF2B5EF4-FFF2-40B4-BE49-F238E27FC236}">
                <a16:creationId xmlns:a16="http://schemas.microsoft.com/office/drawing/2014/main" id="{E4362424-D8AD-8F9C-4716-642CBA796FF7}"/>
              </a:ext>
            </a:extLst>
          </p:cNvPr>
          <p:cNvPicPr>
            <a:picLocks noChangeAspect="1"/>
          </p:cNvPicPr>
          <p:nvPr/>
        </p:nvPicPr>
        <p:blipFill>
          <a:blip r:embed="rId14"/>
          <a:stretch>
            <a:fillRect/>
          </a:stretch>
        </p:blipFill>
        <p:spPr>
          <a:xfrm>
            <a:off x="4294785" y="2772471"/>
            <a:ext cx="236194" cy="344114"/>
          </a:xfrm>
          <a:prstGeom prst="rect">
            <a:avLst/>
          </a:prstGeom>
        </p:spPr>
      </p:pic>
    </p:spTree>
    <p:extLst>
      <p:ext uri="{BB962C8B-B14F-4D97-AF65-F5344CB8AC3E}">
        <p14:creationId xmlns:p14="http://schemas.microsoft.com/office/powerpoint/2010/main" val="235804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1000"/>
                                        <p:tgtEl>
                                          <p:spTgt spid="40"/>
                                        </p:tgtEl>
                                      </p:cBhvr>
                                    </p:animEffect>
                                    <p:anim calcmode="lin" valueType="num">
                                      <p:cBhvr>
                                        <p:cTn id="15" dur="1000" fill="hold"/>
                                        <p:tgtEl>
                                          <p:spTgt spid="40"/>
                                        </p:tgtEl>
                                        <p:attrNameLst>
                                          <p:attrName>ppt_x</p:attrName>
                                        </p:attrNameLst>
                                      </p:cBhvr>
                                      <p:tavLst>
                                        <p:tav tm="0">
                                          <p:val>
                                            <p:strVal val="#ppt_x"/>
                                          </p:val>
                                        </p:tav>
                                        <p:tav tm="100000">
                                          <p:val>
                                            <p:strVal val="#ppt_x"/>
                                          </p:val>
                                        </p:tav>
                                      </p:tavLst>
                                    </p:anim>
                                    <p:anim calcmode="lin" valueType="num">
                                      <p:cBhvr>
                                        <p:cTn id="16" dur="1000" fill="hold"/>
                                        <p:tgtEl>
                                          <p:spTgt spid="4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xit" presetSubtype="1" fill="hold" nodeType="afterEffect">
                                  <p:stCondLst>
                                    <p:cond delay="0"/>
                                  </p:stCondLst>
                                  <p:childTnLst>
                                    <p:animEffect transition="out" filter="wipe(up)">
                                      <p:cBhvr>
                                        <p:cTn id="19" dur="1000"/>
                                        <p:tgtEl>
                                          <p:spTgt spid="16"/>
                                        </p:tgtEl>
                                      </p:cBhvr>
                                    </p:animEffect>
                                    <p:set>
                                      <p:cBhvr>
                                        <p:cTn id="20" dur="1" fill="hold">
                                          <p:stCondLst>
                                            <p:cond delay="999"/>
                                          </p:stCondLst>
                                        </p:cTn>
                                        <p:tgtEl>
                                          <p:spTgt spid="1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down)">
                                      <p:cBhvr>
                                        <p:cTn id="25" dur="500"/>
                                        <p:tgtEl>
                                          <p:spTgt spid="49"/>
                                        </p:tgtEl>
                                      </p:cBhvr>
                                    </p:animEffect>
                                  </p:childTnLst>
                                </p:cTn>
                              </p:par>
                            </p:childTnLst>
                          </p:cTn>
                        </p:par>
                        <p:par>
                          <p:cTn id="26" fill="hold">
                            <p:stCondLst>
                              <p:cond delay="500"/>
                            </p:stCondLst>
                            <p:childTnLst>
                              <p:par>
                                <p:cTn id="27" presetID="22" presetClass="entr" presetSubtype="4"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down)">
                                      <p:cBhvr>
                                        <p:cTn id="29" dur="500"/>
                                        <p:tgtEl>
                                          <p:spTgt spid="3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down)">
                                      <p:cBhvr>
                                        <p:cTn id="34" dur="10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10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D5B6A-72F4-C694-8B5F-F3A6E755E1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B021FD-4442-5DC5-8451-C50A503808FF}"/>
              </a:ext>
            </a:extLst>
          </p:cNvPr>
          <p:cNvSpPr/>
          <p:nvPr/>
        </p:nvSpPr>
        <p:spPr>
          <a:xfrm>
            <a:off x="146249" y="82652"/>
            <a:ext cx="11899501" cy="669269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53779CE6-BA54-DAC8-BF02-07568E91CAB5}"/>
              </a:ext>
            </a:extLst>
          </p:cNvPr>
          <p:cNvPicPr>
            <a:picLocks noChangeAspect="1"/>
          </p:cNvPicPr>
          <p:nvPr/>
        </p:nvPicPr>
        <p:blipFill>
          <a:blip r:embed="rId3"/>
          <a:stretch>
            <a:fillRect/>
          </a:stretch>
        </p:blipFill>
        <p:spPr>
          <a:xfrm>
            <a:off x="144867" y="82649"/>
            <a:ext cx="11898123" cy="6692694"/>
          </a:xfrm>
          <a:prstGeom prst="rect">
            <a:avLst/>
          </a:prstGeom>
        </p:spPr>
      </p:pic>
      <p:pic>
        <p:nvPicPr>
          <p:cNvPr id="6" name="Image 5" descr="Une image contenant triangle&#10;&#10;Description générée automatiquement">
            <a:extLst>
              <a:ext uri="{FF2B5EF4-FFF2-40B4-BE49-F238E27FC236}">
                <a16:creationId xmlns:a16="http://schemas.microsoft.com/office/drawing/2014/main" id="{436FD8D7-C41D-E0B2-1056-5B1C01E8CB19}"/>
              </a:ext>
            </a:extLst>
          </p:cNvPr>
          <p:cNvPicPr>
            <a:picLocks noChangeAspect="1"/>
          </p:cNvPicPr>
          <p:nvPr/>
        </p:nvPicPr>
        <p:blipFill>
          <a:blip r:embed="rId4"/>
          <a:stretch>
            <a:fillRect/>
          </a:stretch>
        </p:blipFill>
        <p:spPr>
          <a:xfrm rot="332085">
            <a:off x="9923063" y="2796776"/>
            <a:ext cx="262606" cy="285245"/>
          </a:xfrm>
          <a:prstGeom prst="rect">
            <a:avLst/>
          </a:prstGeom>
          <a:scene3d>
            <a:camera prst="isometricOffAxis2Left">
              <a:rot lat="1800000" lon="2400000" rev="0"/>
            </a:camera>
            <a:lightRig rig="threePt" dir="t"/>
          </a:scene3d>
        </p:spPr>
      </p:pic>
    </p:spTree>
    <p:extLst>
      <p:ext uri="{BB962C8B-B14F-4D97-AF65-F5344CB8AC3E}">
        <p14:creationId xmlns:p14="http://schemas.microsoft.com/office/powerpoint/2010/main" val="396111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10000" fill="hold" nodeType="afterEffect">
                                  <p:stCondLst>
                                    <p:cond delay="0"/>
                                  </p:stCondLst>
                                  <p:childTnLst>
                                    <p:anim calcmode="discrete" valueType="str">
                                      <p:cBhvr>
                                        <p:cTn id="6"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E7E51-61A0-66E8-5552-A35463D00DA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003EAC8-9C34-F2E2-8C47-26022C940B6E}"/>
              </a:ext>
            </a:extLst>
          </p:cNvPr>
          <p:cNvSpPr>
            <a:spLocks noGrp="1" noRot="1" noMove="1" noResize="1" noEditPoints="1" noAdjustHandles="1" noChangeArrowheads="1" noChangeShapeType="1"/>
          </p:cNvSpPr>
          <p:nvPr/>
        </p:nvSpPr>
        <p:spPr>
          <a:xfrm>
            <a:off x="109415" y="92032"/>
            <a:ext cx="11973169" cy="669269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Afbeelding 9">
            <a:extLst>
              <a:ext uri="{FF2B5EF4-FFF2-40B4-BE49-F238E27FC236}">
                <a16:creationId xmlns:a16="http://schemas.microsoft.com/office/drawing/2014/main" id="{119AB19F-07CD-6BE6-4A66-1945C148DA77}"/>
              </a:ext>
            </a:extLst>
          </p:cNvPr>
          <p:cNvPicPr>
            <a:picLocks noChangeAspect="1"/>
          </p:cNvPicPr>
          <p:nvPr/>
        </p:nvPicPr>
        <p:blipFill>
          <a:blip r:embed="rId3"/>
          <a:stretch>
            <a:fillRect/>
          </a:stretch>
        </p:blipFill>
        <p:spPr>
          <a:xfrm>
            <a:off x="4759426" y="402546"/>
            <a:ext cx="1613219" cy="1800802"/>
          </a:xfrm>
          <a:prstGeom prst="rect">
            <a:avLst/>
          </a:prstGeom>
        </p:spPr>
      </p:pic>
      <p:grpSp>
        <p:nvGrpSpPr>
          <p:cNvPr id="19" name="Groupe 18">
            <a:extLst>
              <a:ext uri="{FF2B5EF4-FFF2-40B4-BE49-F238E27FC236}">
                <a16:creationId xmlns:a16="http://schemas.microsoft.com/office/drawing/2014/main" id="{F78A5E01-1256-89C0-7857-2129A61B3F8A}"/>
              </a:ext>
            </a:extLst>
          </p:cNvPr>
          <p:cNvGrpSpPr/>
          <p:nvPr/>
        </p:nvGrpSpPr>
        <p:grpSpPr>
          <a:xfrm>
            <a:off x="3222927" y="1053150"/>
            <a:ext cx="1883892" cy="1639684"/>
            <a:chOff x="3565827" y="1354486"/>
            <a:chExt cx="1883892" cy="1639684"/>
          </a:xfrm>
        </p:grpSpPr>
        <p:pic>
          <p:nvPicPr>
            <p:cNvPr id="7" name="Afbeelding 11">
              <a:extLst>
                <a:ext uri="{FF2B5EF4-FFF2-40B4-BE49-F238E27FC236}">
                  <a16:creationId xmlns:a16="http://schemas.microsoft.com/office/drawing/2014/main" id="{D1E1B199-0CA5-76D5-3066-5E61E578885B}"/>
                </a:ext>
              </a:extLst>
            </p:cNvPr>
            <p:cNvPicPr>
              <a:picLocks noChangeAspect="1"/>
            </p:cNvPicPr>
            <p:nvPr/>
          </p:nvPicPr>
          <p:blipFill>
            <a:blip r:embed="rId4"/>
            <a:stretch>
              <a:fillRect/>
            </a:stretch>
          </p:blipFill>
          <p:spPr>
            <a:xfrm>
              <a:off x="3565827" y="1354486"/>
              <a:ext cx="1883892" cy="1639684"/>
            </a:xfrm>
            <a:prstGeom prst="rect">
              <a:avLst/>
            </a:prstGeom>
          </p:spPr>
        </p:pic>
        <p:sp>
          <p:nvSpPr>
            <p:cNvPr id="18" name="Tekstvak 8">
              <a:extLst>
                <a:ext uri="{FF2B5EF4-FFF2-40B4-BE49-F238E27FC236}">
                  <a16:creationId xmlns:a16="http://schemas.microsoft.com/office/drawing/2014/main" id="{637B435B-3F9B-C5AD-E89C-F33AB200871D}"/>
                </a:ext>
              </a:extLst>
            </p:cNvPr>
            <p:cNvSpPr txBox="1"/>
            <p:nvPr/>
          </p:nvSpPr>
          <p:spPr>
            <a:xfrm>
              <a:off x="3566771" y="1754147"/>
              <a:ext cx="1758658" cy="523220"/>
            </a:xfrm>
            <a:prstGeom prst="rect">
              <a:avLst/>
            </a:prstGeom>
            <a:noFill/>
          </p:spPr>
          <p:txBody>
            <a:bodyPr wrap="square" rtlCol="0">
              <a:spAutoFit/>
            </a:bodyPr>
            <a:lstStyle/>
            <a:p>
              <a:pPr algn="ctr"/>
              <a:r>
                <a:rPr lang="en-GB" sz="1400" b="1" err="1">
                  <a:latin typeface="Arial" panose="020B0604020202020204" pitchFamily="34" charset="0"/>
                  <a:cs typeface="Arial" panose="020B0604020202020204" pitchFamily="34" charset="0"/>
                </a:rPr>
                <a:t>Noodplannings-coördinator</a:t>
              </a:r>
              <a:endParaRPr lang="en-GB" sz="1400" b="1">
                <a:latin typeface="Arial" panose="020B0604020202020204" pitchFamily="34" charset="0"/>
                <a:cs typeface="Arial" panose="020B0604020202020204" pitchFamily="34" charset="0"/>
              </a:endParaRPr>
            </a:p>
          </p:txBody>
        </p:sp>
      </p:grpSp>
      <p:grpSp>
        <p:nvGrpSpPr>
          <p:cNvPr id="25" name="Group 24">
            <a:extLst>
              <a:ext uri="{FF2B5EF4-FFF2-40B4-BE49-F238E27FC236}">
                <a16:creationId xmlns:a16="http://schemas.microsoft.com/office/drawing/2014/main" id="{95D4AB86-93EC-B7F4-8CF4-ABC410C973D2}"/>
              </a:ext>
            </a:extLst>
          </p:cNvPr>
          <p:cNvGrpSpPr/>
          <p:nvPr/>
        </p:nvGrpSpPr>
        <p:grpSpPr>
          <a:xfrm>
            <a:off x="7536558" y="470173"/>
            <a:ext cx="1488845" cy="2012564"/>
            <a:chOff x="7879458" y="771509"/>
            <a:chExt cx="1488845" cy="2012564"/>
          </a:xfrm>
        </p:grpSpPr>
        <p:grpSp>
          <p:nvGrpSpPr>
            <p:cNvPr id="4" name="Group 3">
              <a:extLst>
                <a:ext uri="{FF2B5EF4-FFF2-40B4-BE49-F238E27FC236}">
                  <a16:creationId xmlns:a16="http://schemas.microsoft.com/office/drawing/2014/main" id="{C2FEF876-6F9D-2731-2CE5-F3B6872698C1}"/>
                </a:ext>
              </a:extLst>
            </p:cNvPr>
            <p:cNvGrpSpPr/>
            <p:nvPr/>
          </p:nvGrpSpPr>
          <p:grpSpPr>
            <a:xfrm>
              <a:off x="7896114" y="771509"/>
              <a:ext cx="1384784" cy="937019"/>
              <a:chOff x="7873260" y="762490"/>
              <a:chExt cx="1384784" cy="937019"/>
            </a:xfrm>
          </p:grpSpPr>
          <p:sp>
            <p:nvSpPr>
              <p:cNvPr id="6" name="Oval 5">
                <a:extLst>
                  <a:ext uri="{FF2B5EF4-FFF2-40B4-BE49-F238E27FC236}">
                    <a16:creationId xmlns:a16="http://schemas.microsoft.com/office/drawing/2014/main" id="{70A7D135-C5E2-A46B-DDE0-B9E7494B83F2}"/>
                  </a:ext>
                </a:extLst>
              </p:cNvPr>
              <p:cNvSpPr/>
              <p:nvPr/>
            </p:nvSpPr>
            <p:spPr>
              <a:xfrm>
                <a:off x="7873260" y="762490"/>
                <a:ext cx="1384784" cy="937019"/>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15">
                <a:extLst>
                  <a:ext uri="{FF2B5EF4-FFF2-40B4-BE49-F238E27FC236}">
                    <a16:creationId xmlns:a16="http://schemas.microsoft.com/office/drawing/2014/main" id="{7F24728D-6554-0359-5F7E-8195DD03D498}"/>
                  </a:ext>
                </a:extLst>
              </p:cNvPr>
              <p:cNvPicPr>
                <a:picLocks noChangeAspect="1"/>
              </p:cNvPicPr>
              <p:nvPr/>
            </p:nvPicPr>
            <p:blipFill>
              <a:blip r:embed="rId5"/>
              <a:stretch>
                <a:fillRect/>
              </a:stretch>
            </p:blipFill>
            <p:spPr>
              <a:xfrm>
                <a:off x="8300715" y="967394"/>
                <a:ext cx="598941" cy="499315"/>
              </a:xfrm>
              <a:prstGeom prst="rect">
                <a:avLst/>
              </a:prstGeom>
            </p:spPr>
          </p:pic>
        </p:grpSp>
        <p:grpSp>
          <p:nvGrpSpPr>
            <p:cNvPr id="24" name="Group 23">
              <a:extLst>
                <a:ext uri="{FF2B5EF4-FFF2-40B4-BE49-F238E27FC236}">
                  <a16:creationId xmlns:a16="http://schemas.microsoft.com/office/drawing/2014/main" id="{62FC79E8-E6B1-DE02-1B14-8F9DAF158CDE}"/>
                </a:ext>
              </a:extLst>
            </p:cNvPr>
            <p:cNvGrpSpPr/>
            <p:nvPr/>
          </p:nvGrpSpPr>
          <p:grpSpPr>
            <a:xfrm>
              <a:off x="7879458" y="1847054"/>
              <a:ext cx="1488845" cy="937019"/>
              <a:chOff x="7879458" y="1847054"/>
              <a:chExt cx="1488845" cy="937019"/>
            </a:xfrm>
          </p:grpSpPr>
          <p:sp>
            <p:nvSpPr>
              <p:cNvPr id="11" name="Oval 10">
                <a:extLst>
                  <a:ext uri="{FF2B5EF4-FFF2-40B4-BE49-F238E27FC236}">
                    <a16:creationId xmlns:a16="http://schemas.microsoft.com/office/drawing/2014/main" id="{A183C2B0-2ECE-30D0-E5D8-5BE71B7B7C5E}"/>
                  </a:ext>
                </a:extLst>
              </p:cNvPr>
              <p:cNvSpPr/>
              <p:nvPr/>
            </p:nvSpPr>
            <p:spPr>
              <a:xfrm>
                <a:off x="7937179" y="1847054"/>
                <a:ext cx="1384784" cy="937019"/>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TextBox 19">
                <a:extLst>
                  <a:ext uri="{FF2B5EF4-FFF2-40B4-BE49-F238E27FC236}">
                    <a16:creationId xmlns:a16="http://schemas.microsoft.com/office/drawing/2014/main" id="{C984B141-BC7D-76A4-D3AC-7B8F0623CEB9}"/>
                  </a:ext>
                </a:extLst>
              </p:cNvPr>
              <p:cNvSpPr txBox="1"/>
              <p:nvPr/>
            </p:nvSpPr>
            <p:spPr>
              <a:xfrm>
                <a:off x="7879458" y="2136838"/>
                <a:ext cx="1488845" cy="338554"/>
              </a:xfrm>
              <a:prstGeom prst="rect">
                <a:avLst/>
              </a:prstGeom>
              <a:noFill/>
            </p:spPr>
            <p:txBody>
              <a:bodyPr wrap="square">
                <a:spAutoFit/>
              </a:bodyPr>
              <a:lstStyle/>
              <a:p>
                <a:pPr algn="ctr"/>
                <a:r>
                  <a:rPr lang="nl-BE" sz="1600" b="1">
                    <a:solidFill>
                      <a:schemeClr val="tx1"/>
                    </a:solidFill>
                    <a:latin typeface="Arial" panose="020B0604020202020204" pitchFamily="34" charset="0"/>
                    <a:cs typeface="Arial" panose="020B0604020202020204" pitchFamily="34" charset="0"/>
                  </a:rPr>
                  <a:t>Gouverneur</a:t>
                </a:r>
                <a:endParaRPr lang="nl-BE"/>
              </a:p>
            </p:txBody>
          </p:sp>
        </p:grpSp>
      </p:grpSp>
      <p:grpSp>
        <p:nvGrpSpPr>
          <p:cNvPr id="23" name="Group 22">
            <a:extLst>
              <a:ext uri="{FF2B5EF4-FFF2-40B4-BE49-F238E27FC236}">
                <a16:creationId xmlns:a16="http://schemas.microsoft.com/office/drawing/2014/main" id="{DCC57111-EF11-B545-3DC8-2E27AB7E14A5}"/>
              </a:ext>
            </a:extLst>
          </p:cNvPr>
          <p:cNvGrpSpPr/>
          <p:nvPr/>
        </p:nvGrpSpPr>
        <p:grpSpPr>
          <a:xfrm>
            <a:off x="5911338" y="880156"/>
            <a:ext cx="2134708" cy="1331897"/>
            <a:chOff x="6254238" y="1181492"/>
            <a:chExt cx="2134708" cy="1331897"/>
          </a:xfrm>
        </p:grpSpPr>
        <p:pic>
          <p:nvPicPr>
            <p:cNvPr id="21" name="Afbeelding 7">
              <a:extLst>
                <a:ext uri="{FF2B5EF4-FFF2-40B4-BE49-F238E27FC236}">
                  <a16:creationId xmlns:a16="http://schemas.microsoft.com/office/drawing/2014/main" id="{C8688F57-6358-E8BB-B593-BA38C1D2D1B0}"/>
                </a:ext>
              </a:extLst>
            </p:cNvPr>
            <p:cNvPicPr>
              <a:picLocks noChangeAspect="1"/>
            </p:cNvPicPr>
            <p:nvPr/>
          </p:nvPicPr>
          <p:blipFill>
            <a:blip r:embed="rId6"/>
            <a:stretch>
              <a:fillRect/>
            </a:stretch>
          </p:blipFill>
          <p:spPr>
            <a:xfrm>
              <a:off x="6254238" y="1181492"/>
              <a:ext cx="2069331" cy="1331897"/>
            </a:xfrm>
            <a:prstGeom prst="rect">
              <a:avLst/>
            </a:prstGeom>
          </p:spPr>
        </p:pic>
        <p:sp>
          <p:nvSpPr>
            <p:cNvPr id="22" name="Tekstvak 8">
              <a:extLst>
                <a:ext uri="{FF2B5EF4-FFF2-40B4-BE49-F238E27FC236}">
                  <a16:creationId xmlns:a16="http://schemas.microsoft.com/office/drawing/2014/main" id="{3F783B70-F088-9CB5-EB6A-88AD419BC7AD}"/>
                </a:ext>
              </a:extLst>
            </p:cNvPr>
            <p:cNvSpPr txBox="1"/>
            <p:nvPr/>
          </p:nvSpPr>
          <p:spPr>
            <a:xfrm>
              <a:off x="6630288" y="1544629"/>
              <a:ext cx="1758658" cy="584775"/>
            </a:xfrm>
            <a:prstGeom prst="rect">
              <a:avLst/>
            </a:prstGeom>
            <a:noFill/>
          </p:spPr>
          <p:txBody>
            <a:bodyPr wrap="square" rtlCol="0">
              <a:spAutoFit/>
            </a:bodyPr>
            <a:lstStyle/>
            <a:p>
              <a:pPr algn="ctr"/>
              <a:r>
                <a:rPr lang="en-GB" sz="1600" b="1" err="1">
                  <a:latin typeface="Arial" panose="020B0604020202020204" pitchFamily="34" charset="0"/>
                  <a:cs typeface="Arial" panose="020B0604020202020204" pitchFamily="34" charset="0"/>
                </a:rPr>
                <a:t>Gemeentelijke</a:t>
              </a:r>
              <a:r>
                <a:rPr lang="en-GB" sz="1600" b="1">
                  <a:latin typeface="Arial" panose="020B0604020202020204" pitchFamily="34" charset="0"/>
                  <a:cs typeface="Arial" panose="020B0604020202020204" pitchFamily="34" charset="0"/>
                </a:rPr>
                <a:t> Fase?</a:t>
              </a:r>
            </a:p>
          </p:txBody>
        </p:sp>
      </p:grpSp>
      <p:pic>
        <p:nvPicPr>
          <p:cNvPr id="2" name="Afbeelding 1">
            <a:extLst>
              <a:ext uri="{FF2B5EF4-FFF2-40B4-BE49-F238E27FC236}">
                <a16:creationId xmlns:a16="http://schemas.microsoft.com/office/drawing/2014/main" id="{E46913A5-11D7-DDAE-D156-1145D72A2D0C}"/>
              </a:ext>
            </a:extLst>
          </p:cNvPr>
          <p:cNvPicPr>
            <a:picLocks noChangeAspect="1"/>
          </p:cNvPicPr>
          <p:nvPr/>
        </p:nvPicPr>
        <p:blipFill>
          <a:blip r:embed="rId7"/>
          <a:stretch>
            <a:fillRect/>
          </a:stretch>
        </p:blipFill>
        <p:spPr>
          <a:xfrm>
            <a:off x="4164873" y="2304085"/>
            <a:ext cx="4983988" cy="4160547"/>
          </a:xfrm>
          <a:prstGeom prst="rect">
            <a:avLst/>
          </a:prstGeom>
        </p:spPr>
      </p:pic>
      <p:sp>
        <p:nvSpPr>
          <p:cNvPr id="28" name="Tekstvak 27">
            <a:extLst>
              <a:ext uri="{FF2B5EF4-FFF2-40B4-BE49-F238E27FC236}">
                <a16:creationId xmlns:a16="http://schemas.microsoft.com/office/drawing/2014/main" id="{622C508C-E2DA-0A56-BEAA-E69C9057E74B}"/>
              </a:ext>
            </a:extLst>
          </p:cNvPr>
          <p:cNvSpPr txBox="1"/>
          <p:nvPr/>
        </p:nvSpPr>
        <p:spPr>
          <a:xfrm>
            <a:off x="4686706" y="683108"/>
            <a:ext cx="1758658" cy="523220"/>
          </a:xfrm>
          <a:prstGeom prst="rect">
            <a:avLst/>
          </a:prstGeom>
          <a:noFill/>
        </p:spPr>
        <p:txBody>
          <a:bodyPr wrap="square" rtlCol="0">
            <a:spAutoFit/>
          </a:bodyPr>
          <a:lstStyle/>
          <a:p>
            <a:pPr algn="ctr"/>
            <a:r>
              <a:rPr lang="en-GB" sz="1400" b="1">
                <a:latin typeface="Arial" panose="020B0604020202020204" pitchFamily="34" charset="0"/>
                <a:cs typeface="Arial" panose="020B0604020202020204" pitchFamily="34" charset="0"/>
              </a:rPr>
              <a:t>D5</a:t>
            </a:r>
          </a:p>
          <a:p>
            <a:pPr algn="ctr"/>
            <a:r>
              <a:rPr lang="en-GB" sz="1400" b="1">
                <a:latin typeface="Arial" panose="020B0604020202020204" pitchFamily="34" charset="0"/>
                <a:cs typeface="Arial" panose="020B0604020202020204" pitchFamily="34" charset="0"/>
              </a:rPr>
              <a:t>Communicatie</a:t>
            </a:r>
          </a:p>
        </p:txBody>
      </p:sp>
    </p:spTree>
    <p:extLst>
      <p:ext uri="{BB962C8B-B14F-4D97-AF65-F5344CB8AC3E}">
        <p14:creationId xmlns:p14="http://schemas.microsoft.com/office/powerpoint/2010/main" val="378806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9EE79-2A96-13E7-FEC3-98C1278A02A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7D0835B-A668-DFC7-5870-32A689235EF4}"/>
              </a:ext>
            </a:extLst>
          </p:cNvPr>
          <p:cNvSpPr/>
          <p:nvPr/>
        </p:nvSpPr>
        <p:spPr>
          <a:xfrm>
            <a:off x="146936" y="82652"/>
            <a:ext cx="11898126" cy="669269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capture d’écran, dessin humoristique, conception, circuit&#10;&#10;Description générée automatiquement">
            <a:extLst>
              <a:ext uri="{FF2B5EF4-FFF2-40B4-BE49-F238E27FC236}">
                <a16:creationId xmlns:a16="http://schemas.microsoft.com/office/drawing/2014/main" id="{43FDE657-B821-6780-4C2F-8B4E838ABA4E}"/>
              </a:ext>
            </a:extLst>
          </p:cNvPr>
          <p:cNvPicPr>
            <a:picLocks noChangeAspect="1"/>
          </p:cNvPicPr>
          <p:nvPr/>
        </p:nvPicPr>
        <p:blipFill>
          <a:blip r:embed="rId3"/>
          <a:stretch>
            <a:fillRect/>
          </a:stretch>
        </p:blipFill>
        <p:spPr>
          <a:xfrm>
            <a:off x="146935" y="82653"/>
            <a:ext cx="11898124" cy="6692694"/>
          </a:xfrm>
          <a:prstGeom prst="rect">
            <a:avLst/>
          </a:prstGeom>
        </p:spPr>
      </p:pic>
      <p:pic>
        <p:nvPicPr>
          <p:cNvPr id="2" name="Image 1" descr="Une image contenant triangle&#10;&#10;Description générée automatiquement">
            <a:extLst>
              <a:ext uri="{FF2B5EF4-FFF2-40B4-BE49-F238E27FC236}">
                <a16:creationId xmlns:a16="http://schemas.microsoft.com/office/drawing/2014/main" id="{CA7ED1A8-0127-FEE0-470D-9D8618D2AF63}"/>
              </a:ext>
            </a:extLst>
          </p:cNvPr>
          <p:cNvPicPr>
            <a:picLocks noChangeAspect="1"/>
          </p:cNvPicPr>
          <p:nvPr/>
        </p:nvPicPr>
        <p:blipFill>
          <a:blip r:embed="rId4"/>
          <a:stretch>
            <a:fillRect/>
          </a:stretch>
        </p:blipFill>
        <p:spPr>
          <a:xfrm>
            <a:off x="5952860" y="994142"/>
            <a:ext cx="461407" cy="501183"/>
          </a:xfrm>
          <a:prstGeom prst="rect">
            <a:avLst/>
          </a:prstGeom>
          <a:scene3d>
            <a:camera prst="isometricRightUp"/>
            <a:lightRig rig="threePt" dir="t"/>
          </a:scene3d>
        </p:spPr>
      </p:pic>
      <p:sp>
        <p:nvSpPr>
          <p:cNvPr id="5" name="TextBox 4">
            <a:extLst>
              <a:ext uri="{FF2B5EF4-FFF2-40B4-BE49-F238E27FC236}">
                <a16:creationId xmlns:a16="http://schemas.microsoft.com/office/drawing/2014/main" id="{87D4B4EF-762C-8CD9-4E3F-702563299768}"/>
              </a:ext>
            </a:extLst>
          </p:cNvPr>
          <p:cNvSpPr txBox="1"/>
          <p:nvPr/>
        </p:nvSpPr>
        <p:spPr>
          <a:xfrm>
            <a:off x="5870824" y="1344309"/>
            <a:ext cx="708166" cy="200055"/>
          </a:xfrm>
          <a:prstGeom prst="rect">
            <a:avLst/>
          </a:prstGeom>
          <a:noFill/>
          <a:scene3d>
            <a:camera prst="isometricRightUp"/>
            <a:lightRig rig="threePt" dir="t"/>
          </a:scene3d>
          <a:sp3d/>
        </p:spPr>
        <p:txBody>
          <a:bodyPr wrap="square" rtlCol="0">
            <a:spAutoFit/>
          </a:bodyPr>
          <a:lstStyle/>
          <a:p>
            <a:r>
              <a:rPr lang="nl-BE" sz="700">
                <a:latin typeface="Arial" panose="020B0604020202020204" pitchFamily="34" charset="0"/>
                <a:cs typeface="Arial" panose="020B0604020202020204" pitchFamily="34" charset="0"/>
              </a:rPr>
              <a:t>PARAGON</a:t>
            </a:r>
            <a:endParaRPr lang="nl-BE" sz="1400">
              <a:latin typeface="Arial" panose="020B0604020202020204" pitchFamily="34" charset="0"/>
              <a:cs typeface="Arial" panose="020B0604020202020204" pitchFamily="34" charset="0"/>
            </a:endParaRPr>
          </a:p>
        </p:txBody>
      </p:sp>
      <p:sp>
        <p:nvSpPr>
          <p:cNvPr id="3" name="TextBox 4">
            <a:extLst>
              <a:ext uri="{FF2B5EF4-FFF2-40B4-BE49-F238E27FC236}">
                <a16:creationId xmlns:a16="http://schemas.microsoft.com/office/drawing/2014/main" id="{F16B1321-A220-5AF7-2254-CE3BC7E357E2}"/>
              </a:ext>
            </a:extLst>
          </p:cNvPr>
          <p:cNvSpPr txBox="1"/>
          <p:nvPr/>
        </p:nvSpPr>
        <p:spPr>
          <a:xfrm>
            <a:off x="8071305" y="2233803"/>
            <a:ext cx="425078" cy="253916"/>
          </a:xfrm>
          <a:prstGeom prst="rect">
            <a:avLst/>
          </a:prstGeom>
          <a:noFill/>
          <a:scene3d>
            <a:camera prst="isometricRightUp"/>
            <a:lightRig rig="threePt" dir="t"/>
          </a:scene3d>
          <a:sp3d/>
        </p:spPr>
        <p:txBody>
          <a:bodyPr wrap="square" rtlCol="0">
            <a:spAutoFit/>
          </a:bodyPr>
          <a:lstStyle/>
          <a:p>
            <a:r>
              <a:rPr lang="nl-BE" sz="1050" b="1">
                <a:solidFill>
                  <a:schemeClr val="bg1"/>
                </a:solidFill>
                <a:latin typeface="Arial" panose="020B0604020202020204" pitchFamily="34" charset="0"/>
                <a:cs typeface="Arial" panose="020B0604020202020204" pitchFamily="34" charset="0"/>
              </a:rPr>
              <a:t>FGI</a:t>
            </a:r>
          </a:p>
        </p:txBody>
      </p:sp>
    </p:spTree>
    <p:extLst>
      <p:ext uri="{BB962C8B-B14F-4D97-AF65-F5344CB8AC3E}">
        <p14:creationId xmlns:p14="http://schemas.microsoft.com/office/powerpoint/2010/main" val="171121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BCB23-154E-56AD-F81B-ED73BDB08922}"/>
              </a:ext>
            </a:extLst>
          </p:cNvPr>
          <p:cNvSpPr>
            <a:spLocks noGrp="1"/>
          </p:cNvSpPr>
          <p:nvPr>
            <p:ph type="title"/>
          </p:nvPr>
        </p:nvSpPr>
        <p:spPr>
          <a:xfrm>
            <a:off x="838200" y="2820600"/>
            <a:ext cx="10515600" cy="1216800"/>
          </a:xfrm>
        </p:spPr>
        <p:txBody>
          <a:bodyPr/>
          <a:lstStyle/>
          <a:p>
            <a:r>
              <a:rPr lang="nl-BE" dirty="0"/>
              <a:t>Paragon</a:t>
            </a:r>
          </a:p>
        </p:txBody>
      </p:sp>
      <p:sp>
        <p:nvSpPr>
          <p:cNvPr id="3" name="Tijdelijke aanduiding voor dianummer 2">
            <a:extLst>
              <a:ext uri="{FF2B5EF4-FFF2-40B4-BE49-F238E27FC236}">
                <a16:creationId xmlns:a16="http://schemas.microsoft.com/office/drawing/2014/main" id="{69F0CD18-AF85-FE18-06AB-31346CA1E165}"/>
              </a:ext>
            </a:extLst>
          </p:cNvPr>
          <p:cNvSpPr>
            <a:spLocks noGrp="1"/>
          </p:cNvSpPr>
          <p:nvPr>
            <p:ph type="sldNum" sz="quarter" idx="12"/>
          </p:nvPr>
        </p:nvSpPr>
        <p:spPr/>
        <p:txBody>
          <a:bodyPr/>
          <a:lstStyle/>
          <a:p>
            <a:fld id="{330FA06F-6210-4F65-9FD7-F3DB4BB399B2}" type="slidenum">
              <a:rPr lang="nl-BE" smtClean="0"/>
              <a:pPr/>
              <a:t>49</a:t>
            </a:fld>
            <a:endParaRPr lang="nl-BE" dirty="0"/>
          </a:p>
        </p:txBody>
      </p:sp>
    </p:spTree>
    <p:extLst>
      <p:ext uri="{BB962C8B-B14F-4D97-AF65-F5344CB8AC3E}">
        <p14:creationId xmlns:p14="http://schemas.microsoft.com/office/powerpoint/2010/main" val="1991454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2135FF3-CEAA-5C88-4256-4A8A9E7FE78C}"/>
              </a:ext>
            </a:extLst>
          </p:cNvPr>
          <p:cNvSpPr>
            <a:spLocks noGrp="1"/>
          </p:cNvSpPr>
          <p:nvPr>
            <p:ph type="title"/>
          </p:nvPr>
        </p:nvSpPr>
        <p:spPr/>
        <p:txBody>
          <a:bodyPr/>
          <a:lstStyle/>
          <a:p>
            <a:r>
              <a:rPr lang="nl-BE" dirty="0"/>
              <a:t>Nationaal veiligheidsplatform</a:t>
            </a:r>
          </a:p>
        </p:txBody>
      </p:sp>
      <p:sp>
        <p:nvSpPr>
          <p:cNvPr id="4" name="Tijdelijke aanduiding voor inhoud 2">
            <a:extLst>
              <a:ext uri="{FF2B5EF4-FFF2-40B4-BE49-F238E27FC236}">
                <a16:creationId xmlns:a16="http://schemas.microsoft.com/office/drawing/2014/main" id="{7D4C2A4B-7770-5DAA-8F08-3753BF8D4A77}"/>
              </a:ext>
            </a:extLst>
          </p:cNvPr>
          <p:cNvSpPr txBox="1">
            <a:spLocks/>
          </p:cNvSpPr>
          <p:nvPr/>
        </p:nvSpPr>
        <p:spPr>
          <a:xfrm>
            <a:off x="1192132" y="2447796"/>
            <a:ext cx="5798966" cy="3289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indent="-180000">
              <a:lnSpc>
                <a:spcPct val="150000"/>
              </a:lnSpc>
              <a:spcBef>
                <a:spcPts val="0"/>
              </a:spcBef>
              <a:buFont typeface="Arial" panose="020B0604020202020204" pitchFamily="34" charset="0"/>
              <a:buChar char="•"/>
            </a:pPr>
            <a:r>
              <a:rPr lang="nl-BE" dirty="0">
                <a:latin typeface="+mn-lt"/>
              </a:rPr>
              <a:t>Multidisciplinaire informatie-uitwisseling en – doorstroming in noodplanning en bij de coördinatie van incidenten &amp; evenementen</a:t>
            </a:r>
          </a:p>
          <a:p>
            <a:pPr marL="180000" indent="-180000" algn="just">
              <a:lnSpc>
                <a:spcPct val="150000"/>
              </a:lnSpc>
              <a:spcBef>
                <a:spcPts val="0"/>
              </a:spcBef>
              <a:buFont typeface="Arial" panose="020B0604020202020204" pitchFamily="34" charset="0"/>
              <a:buChar char="•"/>
            </a:pPr>
            <a:r>
              <a:rPr lang="nl-BE" dirty="0">
                <a:latin typeface="+mn-lt"/>
              </a:rPr>
              <a:t>Doel = zo veel mogelijk elementen uit de noodplanning- en crisisbeheercyclus implementeren </a:t>
            </a:r>
          </a:p>
          <a:p>
            <a:pPr marL="865800" lvl="1" indent="-180000" algn="just">
              <a:lnSpc>
                <a:spcPct val="150000"/>
              </a:lnSpc>
              <a:spcBef>
                <a:spcPts val="0"/>
              </a:spcBef>
            </a:pPr>
            <a:r>
              <a:rPr lang="nl-BE" sz="1600" dirty="0"/>
              <a:t>Databank voor noodplannen en contacten</a:t>
            </a:r>
          </a:p>
          <a:p>
            <a:pPr marL="865800" lvl="1" indent="-180000" algn="just">
              <a:lnSpc>
                <a:spcPct val="150000"/>
              </a:lnSpc>
              <a:spcBef>
                <a:spcPts val="0"/>
              </a:spcBef>
            </a:pPr>
            <a:r>
              <a:rPr lang="nl-BE" sz="1600" dirty="0"/>
              <a:t>Voorbereiding evenementen</a:t>
            </a:r>
          </a:p>
          <a:p>
            <a:pPr marL="865800" lvl="1" indent="-180000" algn="just">
              <a:lnSpc>
                <a:spcPct val="150000"/>
              </a:lnSpc>
              <a:spcBef>
                <a:spcPts val="0"/>
              </a:spcBef>
            </a:pPr>
            <a:r>
              <a:rPr lang="nl-BE" sz="1600" dirty="0"/>
              <a:t>Opvolgen en beheren van noodsituatie</a:t>
            </a:r>
          </a:p>
        </p:txBody>
      </p:sp>
      <p:grpSp>
        <p:nvGrpSpPr>
          <p:cNvPr id="2" name="Groep 1">
            <a:extLst>
              <a:ext uri="{FF2B5EF4-FFF2-40B4-BE49-F238E27FC236}">
                <a16:creationId xmlns:a16="http://schemas.microsoft.com/office/drawing/2014/main" id="{F39EB1F6-AEAC-3279-CD17-3CA4E9EFA7F9}"/>
              </a:ext>
            </a:extLst>
          </p:cNvPr>
          <p:cNvGrpSpPr/>
          <p:nvPr/>
        </p:nvGrpSpPr>
        <p:grpSpPr>
          <a:xfrm>
            <a:off x="7254239" y="2359619"/>
            <a:ext cx="4693671" cy="3858301"/>
            <a:chOff x="2628352" y="1747097"/>
            <a:chExt cx="4957710" cy="4173203"/>
          </a:xfrm>
        </p:grpSpPr>
        <p:sp>
          <p:nvSpPr>
            <p:cNvPr id="6" name="Tekstvak 5">
              <a:extLst>
                <a:ext uri="{FF2B5EF4-FFF2-40B4-BE49-F238E27FC236}">
                  <a16:creationId xmlns:a16="http://schemas.microsoft.com/office/drawing/2014/main" id="{19E2A82B-EDCE-26E8-0BB4-63B63DDA3E7B}"/>
                </a:ext>
              </a:extLst>
            </p:cNvPr>
            <p:cNvSpPr txBox="1"/>
            <p:nvPr/>
          </p:nvSpPr>
          <p:spPr>
            <a:xfrm>
              <a:off x="3148354" y="4101549"/>
              <a:ext cx="1280607" cy="307777"/>
            </a:xfrm>
            <a:prstGeom prst="rect">
              <a:avLst/>
            </a:prstGeom>
            <a:noFill/>
            <a:ln>
              <a:noFill/>
            </a:ln>
          </p:spPr>
          <p:txBody>
            <a:bodyPr wrap="square" rtlCol="0">
              <a:spAutoFit/>
            </a:bodyPr>
            <a:lstStyle/>
            <a:p>
              <a:pPr algn="ctr"/>
              <a:r>
                <a:rPr lang="en-GB" sz="1400" b="1" dirty="0" err="1">
                  <a:latin typeface="Arial" panose="020B0604020202020204" pitchFamily="34" charset="0"/>
                  <a:cs typeface="Arial" panose="020B0604020202020204" pitchFamily="34" charset="0"/>
                </a:rPr>
                <a:t>Evalueren</a:t>
              </a:r>
              <a:endParaRPr lang="en-GB" sz="1400" b="1" dirty="0">
                <a:latin typeface="Arial" panose="020B0604020202020204" pitchFamily="34" charset="0"/>
                <a:cs typeface="Arial" panose="020B0604020202020204" pitchFamily="34" charset="0"/>
              </a:endParaRPr>
            </a:p>
          </p:txBody>
        </p:sp>
        <p:sp>
          <p:nvSpPr>
            <p:cNvPr id="7" name="Tekstvak 6">
              <a:extLst>
                <a:ext uri="{FF2B5EF4-FFF2-40B4-BE49-F238E27FC236}">
                  <a16:creationId xmlns:a16="http://schemas.microsoft.com/office/drawing/2014/main" id="{448BD2A2-F155-AC34-C5AC-0FF9A0F50ACC}"/>
                </a:ext>
              </a:extLst>
            </p:cNvPr>
            <p:cNvSpPr txBox="1"/>
            <p:nvPr/>
          </p:nvSpPr>
          <p:spPr>
            <a:xfrm>
              <a:off x="4294887" y="1922241"/>
              <a:ext cx="1561645" cy="738664"/>
            </a:xfrm>
            <a:prstGeom prst="rect">
              <a:avLst/>
            </a:prstGeom>
            <a:noFill/>
            <a:ln>
              <a:noFill/>
            </a:ln>
          </p:spPr>
          <p:txBody>
            <a:bodyPr wrap="square" rtlCol="0">
              <a:spAutoFit/>
            </a:bodyPr>
            <a:lstStyle/>
            <a:p>
              <a:pPr algn="ctr"/>
              <a:r>
                <a:rPr lang="en-GB" sz="1400" b="1" dirty="0" err="1">
                  <a:latin typeface="Arial" panose="020B0604020202020204" pitchFamily="34" charset="0"/>
                  <a:cs typeface="Arial" panose="020B0604020202020204" pitchFamily="34" charset="0"/>
                </a:rPr>
                <a:t>Identificeren</a:t>
              </a:r>
              <a:r>
                <a:rPr lang="en-GB" sz="1400" b="1" dirty="0">
                  <a:latin typeface="Arial" panose="020B0604020202020204" pitchFamily="34" charset="0"/>
                  <a:cs typeface="Arial" panose="020B0604020202020204" pitchFamily="34" charset="0"/>
                </a:rPr>
                <a:t> en </a:t>
              </a:r>
              <a:r>
                <a:rPr lang="en-GB" sz="1400" b="1" dirty="0" err="1">
                  <a:latin typeface="Arial" panose="020B0604020202020204" pitchFamily="34" charset="0"/>
                  <a:cs typeface="Arial" panose="020B0604020202020204" pitchFamily="34" charset="0"/>
                </a:rPr>
                <a:t>analyseren</a:t>
              </a:r>
              <a:r>
                <a:rPr lang="en-GB" sz="1400" b="1" dirty="0">
                  <a:latin typeface="Arial" panose="020B0604020202020204" pitchFamily="34" charset="0"/>
                  <a:cs typeface="Arial" panose="020B0604020202020204" pitchFamily="34" charset="0"/>
                </a:rPr>
                <a:t> van </a:t>
              </a:r>
              <a:r>
                <a:rPr lang="en-GB" sz="1400" b="1" dirty="0" err="1">
                  <a:latin typeface="Arial" panose="020B0604020202020204" pitchFamily="34" charset="0"/>
                  <a:cs typeface="Arial" panose="020B0604020202020204" pitchFamily="34" charset="0"/>
                </a:rPr>
                <a:t>risico’s</a:t>
              </a:r>
              <a:endParaRPr lang="en-GB" sz="1400" b="1" dirty="0">
                <a:latin typeface="Arial" panose="020B0604020202020204" pitchFamily="34" charset="0"/>
                <a:cs typeface="Arial" panose="020B0604020202020204" pitchFamily="34" charset="0"/>
              </a:endParaRPr>
            </a:p>
          </p:txBody>
        </p:sp>
        <p:sp>
          <p:nvSpPr>
            <p:cNvPr id="8" name="Tekstvak 7">
              <a:extLst>
                <a:ext uri="{FF2B5EF4-FFF2-40B4-BE49-F238E27FC236}">
                  <a16:creationId xmlns:a16="http://schemas.microsoft.com/office/drawing/2014/main" id="{673C89B7-892B-D2C1-A250-74806982DE60}"/>
                </a:ext>
              </a:extLst>
            </p:cNvPr>
            <p:cNvSpPr txBox="1"/>
            <p:nvPr/>
          </p:nvSpPr>
          <p:spPr>
            <a:xfrm>
              <a:off x="4333251" y="5440371"/>
              <a:ext cx="1534394" cy="307777"/>
            </a:xfrm>
            <a:prstGeom prst="rect">
              <a:avLst/>
            </a:prstGeom>
            <a:noFill/>
            <a:ln>
              <a:noFill/>
            </a:ln>
          </p:spPr>
          <p:txBody>
            <a:bodyPr wrap="square" rtlCol="0">
              <a:spAutoFit/>
            </a:bodyPr>
            <a:lstStyle/>
            <a:p>
              <a:pPr algn="ctr"/>
              <a:r>
                <a:rPr lang="en-GB" sz="1400" b="1" dirty="0">
                  <a:latin typeface="Arial" panose="020B0604020202020204" pitchFamily="34" charset="0"/>
                  <a:cs typeface="Arial" panose="020B0604020202020204" pitchFamily="34" charset="0"/>
                </a:rPr>
                <a:t>Crisisbeheer</a:t>
              </a:r>
            </a:p>
          </p:txBody>
        </p:sp>
        <p:sp>
          <p:nvSpPr>
            <p:cNvPr id="9" name="Tekstvak 8">
              <a:extLst>
                <a:ext uri="{FF2B5EF4-FFF2-40B4-BE49-F238E27FC236}">
                  <a16:creationId xmlns:a16="http://schemas.microsoft.com/office/drawing/2014/main" id="{9AB81574-C816-A14F-D8F2-E747B217BDAB}"/>
                </a:ext>
              </a:extLst>
            </p:cNvPr>
            <p:cNvSpPr txBox="1"/>
            <p:nvPr/>
          </p:nvSpPr>
          <p:spPr>
            <a:xfrm>
              <a:off x="5670866" y="4101549"/>
              <a:ext cx="1372492" cy="307777"/>
            </a:xfrm>
            <a:prstGeom prst="rect">
              <a:avLst/>
            </a:prstGeom>
            <a:noFill/>
            <a:ln>
              <a:noFill/>
            </a:ln>
          </p:spPr>
          <p:txBody>
            <a:bodyPr wrap="square" rtlCol="0">
              <a:spAutoFit/>
            </a:bodyPr>
            <a:lstStyle/>
            <a:p>
              <a:pPr algn="ctr"/>
              <a:r>
                <a:rPr lang="en-GB" sz="1400" b="1" dirty="0" err="1">
                  <a:latin typeface="Arial" panose="020B0604020202020204" pitchFamily="34" charset="0"/>
                  <a:cs typeface="Arial" panose="020B0604020202020204" pitchFamily="34" charset="0"/>
                </a:rPr>
                <a:t>Oefenen</a:t>
              </a:r>
              <a:endParaRPr lang="en-GB" sz="1400" b="1" dirty="0">
                <a:latin typeface="Arial" panose="020B0604020202020204" pitchFamily="34" charset="0"/>
                <a:cs typeface="Arial" panose="020B0604020202020204" pitchFamily="34" charset="0"/>
              </a:endParaRPr>
            </a:p>
          </p:txBody>
        </p:sp>
        <p:sp>
          <p:nvSpPr>
            <p:cNvPr id="10" name="Tekstvak 9">
              <a:extLst>
                <a:ext uri="{FF2B5EF4-FFF2-40B4-BE49-F238E27FC236}">
                  <a16:creationId xmlns:a16="http://schemas.microsoft.com/office/drawing/2014/main" id="{B5111C25-58F3-EFD1-DA17-190C8D1BC6A4}"/>
                </a:ext>
              </a:extLst>
            </p:cNvPr>
            <p:cNvSpPr txBox="1"/>
            <p:nvPr/>
          </p:nvSpPr>
          <p:spPr>
            <a:xfrm>
              <a:off x="5566711" y="3275109"/>
              <a:ext cx="1592103" cy="307777"/>
            </a:xfrm>
            <a:prstGeom prst="rect">
              <a:avLst/>
            </a:prstGeom>
            <a:noFill/>
            <a:ln>
              <a:noFill/>
            </a:ln>
          </p:spPr>
          <p:txBody>
            <a:bodyPr wrap="square" rtlCol="0">
              <a:spAutoFit/>
            </a:bodyPr>
            <a:lstStyle/>
            <a:p>
              <a:pPr algn="ctr"/>
              <a:r>
                <a:rPr lang="en-GB" sz="1400" b="1" dirty="0" err="1">
                  <a:latin typeface="Arial" panose="020B0604020202020204" pitchFamily="34" charset="0"/>
                  <a:cs typeface="Arial" panose="020B0604020202020204" pitchFamily="34" charset="0"/>
                </a:rPr>
                <a:t>Noodplannen</a:t>
              </a:r>
              <a:endParaRPr lang="en-GB" sz="1400" b="1" dirty="0">
                <a:latin typeface="Arial" panose="020B0604020202020204" pitchFamily="34" charset="0"/>
                <a:cs typeface="Arial" panose="020B0604020202020204" pitchFamily="34" charset="0"/>
              </a:endParaRPr>
            </a:p>
          </p:txBody>
        </p:sp>
        <p:sp>
          <p:nvSpPr>
            <p:cNvPr id="11" name="Driehoek 9">
              <a:hlinkClick r:id="" action="ppaction://noaction"/>
              <a:extLst>
                <a:ext uri="{FF2B5EF4-FFF2-40B4-BE49-F238E27FC236}">
                  <a16:creationId xmlns:a16="http://schemas.microsoft.com/office/drawing/2014/main" id="{5BB4C396-F550-A170-1D1E-A08028F1E9EA}"/>
                </a:ext>
              </a:extLst>
            </p:cNvPr>
            <p:cNvSpPr/>
            <p:nvPr/>
          </p:nvSpPr>
          <p:spPr>
            <a:xfrm rot="10800000">
              <a:off x="2628352" y="3898689"/>
              <a:ext cx="2320610" cy="2000525"/>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12" name="Driehoek 8">
              <a:hlinkClick r:id="" action="ppaction://noaction"/>
              <a:extLst>
                <a:ext uri="{FF2B5EF4-FFF2-40B4-BE49-F238E27FC236}">
                  <a16:creationId xmlns:a16="http://schemas.microsoft.com/office/drawing/2014/main" id="{B20B087A-6CC2-2F96-4D4F-7E3DD51C2AF0}"/>
                </a:ext>
              </a:extLst>
            </p:cNvPr>
            <p:cNvSpPr/>
            <p:nvPr/>
          </p:nvSpPr>
          <p:spPr>
            <a:xfrm rot="10800000">
              <a:off x="3915405" y="1753548"/>
              <a:ext cx="2320610" cy="2000525"/>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Driehoek 6">
              <a:hlinkClick r:id="" action="ppaction://noaction"/>
              <a:extLst>
                <a:ext uri="{FF2B5EF4-FFF2-40B4-BE49-F238E27FC236}">
                  <a16:creationId xmlns:a16="http://schemas.microsoft.com/office/drawing/2014/main" id="{C9FD8092-934D-4C8A-D0D0-CED28E87F2EC}"/>
                </a:ext>
              </a:extLst>
            </p:cNvPr>
            <p:cNvSpPr/>
            <p:nvPr/>
          </p:nvSpPr>
          <p:spPr>
            <a:xfrm>
              <a:off x="3915405" y="3919775"/>
              <a:ext cx="2320610" cy="2000525"/>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Driehoek 4">
              <a:hlinkClick r:id="" action="ppaction://noaction"/>
              <a:extLst>
                <a:ext uri="{FF2B5EF4-FFF2-40B4-BE49-F238E27FC236}">
                  <a16:creationId xmlns:a16="http://schemas.microsoft.com/office/drawing/2014/main" id="{66A01C5D-A0B4-A1F2-856A-316CCBFF44B7}"/>
                </a:ext>
              </a:extLst>
            </p:cNvPr>
            <p:cNvSpPr/>
            <p:nvPr/>
          </p:nvSpPr>
          <p:spPr>
            <a:xfrm rot="10800000">
              <a:off x="5226905" y="3919774"/>
              <a:ext cx="2320610" cy="2000525"/>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Driehoek 7">
              <a:hlinkClick r:id="" action="ppaction://noaction"/>
              <a:extLst>
                <a:ext uri="{FF2B5EF4-FFF2-40B4-BE49-F238E27FC236}">
                  <a16:creationId xmlns:a16="http://schemas.microsoft.com/office/drawing/2014/main" id="{85D42B71-D1EF-604E-67FD-556BE051430C}"/>
                </a:ext>
              </a:extLst>
            </p:cNvPr>
            <p:cNvSpPr/>
            <p:nvPr/>
          </p:nvSpPr>
          <p:spPr>
            <a:xfrm>
              <a:off x="5265452" y="1747097"/>
              <a:ext cx="2320610" cy="2000525"/>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2163105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420B0ED-4A26-1952-1128-DC4BB82B750A}"/>
              </a:ext>
            </a:extLst>
          </p:cNvPr>
          <p:cNvSpPr>
            <a:spLocks noGrp="1"/>
          </p:cNvSpPr>
          <p:nvPr>
            <p:ph type="title"/>
          </p:nvPr>
        </p:nvSpPr>
        <p:spPr/>
        <p:txBody>
          <a:bodyPr/>
          <a:lstStyle/>
          <a:p>
            <a:r>
              <a:rPr lang="nl-BE" dirty="0"/>
              <a:t>Verschillende rollen en toegangen</a:t>
            </a:r>
          </a:p>
        </p:txBody>
      </p:sp>
      <p:pic>
        <p:nvPicPr>
          <p:cNvPr id="4" name="Tijdelijke aanduiding voor inhoud 5">
            <a:extLst>
              <a:ext uri="{FF2B5EF4-FFF2-40B4-BE49-F238E27FC236}">
                <a16:creationId xmlns:a16="http://schemas.microsoft.com/office/drawing/2014/main" id="{4922583A-7B92-9C98-1035-8906886EF949}"/>
              </a:ext>
            </a:extLst>
          </p:cNvPr>
          <p:cNvPicPr>
            <a:picLocks noGrp="1" noChangeAspect="1"/>
          </p:cNvPicPr>
          <p:nvPr>
            <p:ph sz="half" idx="13"/>
          </p:nvPr>
        </p:nvPicPr>
        <p:blipFill>
          <a:blip r:embed="rId3"/>
          <a:stretch>
            <a:fillRect/>
          </a:stretch>
        </p:blipFill>
        <p:spPr>
          <a:xfrm>
            <a:off x="1639570" y="2901109"/>
            <a:ext cx="9428163" cy="1992407"/>
          </a:xfrm>
        </p:spPr>
      </p:pic>
      <p:sp>
        <p:nvSpPr>
          <p:cNvPr id="5" name="Tekstvak 4">
            <a:extLst>
              <a:ext uri="{FF2B5EF4-FFF2-40B4-BE49-F238E27FC236}">
                <a16:creationId xmlns:a16="http://schemas.microsoft.com/office/drawing/2014/main" id="{C3A81166-A122-46B3-A001-5046B67DF232}"/>
              </a:ext>
            </a:extLst>
          </p:cNvPr>
          <p:cNvSpPr txBox="1"/>
          <p:nvPr/>
        </p:nvSpPr>
        <p:spPr>
          <a:xfrm>
            <a:off x="3366770" y="5291693"/>
            <a:ext cx="3338830" cy="369332"/>
          </a:xfrm>
          <a:prstGeom prst="rect">
            <a:avLst/>
          </a:prstGeom>
          <a:noFill/>
        </p:spPr>
        <p:txBody>
          <a:bodyPr wrap="square" rtlCol="0">
            <a:spAutoFit/>
          </a:bodyPr>
          <a:lstStyle/>
          <a:p>
            <a:r>
              <a:rPr lang="nl-BE" dirty="0"/>
              <a:t>Toegewezen door </a:t>
            </a:r>
            <a:r>
              <a:rPr lang="nl-BE" dirty="0" err="1"/>
              <a:t>org-admin</a:t>
            </a:r>
            <a:endParaRPr lang="nl-BE" dirty="0"/>
          </a:p>
        </p:txBody>
      </p:sp>
      <p:sp>
        <p:nvSpPr>
          <p:cNvPr id="6" name="Rechteraccolade 5">
            <a:extLst>
              <a:ext uri="{FF2B5EF4-FFF2-40B4-BE49-F238E27FC236}">
                <a16:creationId xmlns:a16="http://schemas.microsoft.com/office/drawing/2014/main" id="{0FB44F60-15FB-6D07-EA8D-E24E2CF1C2CA}"/>
              </a:ext>
            </a:extLst>
          </p:cNvPr>
          <p:cNvSpPr/>
          <p:nvPr/>
        </p:nvSpPr>
        <p:spPr>
          <a:xfrm rot="5400000">
            <a:off x="4666550" y="4072526"/>
            <a:ext cx="232540" cy="18745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nl-BE"/>
          </a:p>
        </p:txBody>
      </p:sp>
      <p:sp>
        <p:nvSpPr>
          <p:cNvPr id="7" name="Tekstvak 6">
            <a:extLst>
              <a:ext uri="{FF2B5EF4-FFF2-40B4-BE49-F238E27FC236}">
                <a16:creationId xmlns:a16="http://schemas.microsoft.com/office/drawing/2014/main" id="{EE3FDCA8-AAFC-7811-3B7F-5A0C37F4738E}"/>
              </a:ext>
            </a:extLst>
          </p:cNvPr>
          <p:cNvSpPr txBox="1"/>
          <p:nvPr/>
        </p:nvSpPr>
        <p:spPr>
          <a:xfrm>
            <a:off x="5232400" y="2582976"/>
            <a:ext cx="1727200" cy="369332"/>
          </a:xfrm>
          <a:prstGeom prst="rect">
            <a:avLst/>
          </a:prstGeom>
          <a:noFill/>
        </p:spPr>
        <p:txBody>
          <a:bodyPr wrap="square" rtlCol="0">
            <a:spAutoFit/>
          </a:bodyPr>
          <a:lstStyle/>
          <a:p>
            <a:r>
              <a:rPr lang="nl-BE" i="1" dirty="0"/>
              <a:t>“Warme fase”</a:t>
            </a:r>
          </a:p>
        </p:txBody>
      </p:sp>
      <p:sp>
        <p:nvSpPr>
          <p:cNvPr id="8" name="Tekstvak 7">
            <a:extLst>
              <a:ext uri="{FF2B5EF4-FFF2-40B4-BE49-F238E27FC236}">
                <a16:creationId xmlns:a16="http://schemas.microsoft.com/office/drawing/2014/main" id="{E544E741-8031-07D6-CC1F-F7B253F7E155}"/>
              </a:ext>
            </a:extLst>
          </p:cNvPr>
          <p:cNvSpPr txBox="1"/>
          <p:nvPr/>
        </p:nvSpPr>
        <p:spPr>
          <a:xfrm>
            <a:off x="1791970" y="2601359"/>
            <a:ext cx="1727200" cy="369332"/>
          </a:xfrm>
          <a:prstGeom prst="rect">
            <a:avLst/>
          </a:prstGeom>
          <a:noFill/>
        </p:spPr>
        <p:txBody>
          <a:bodyPr wrap="square" rtlCol="0">
            <a:spAutoFit/>
          </a:bodyPr>
          <a:lstStyle/>
          <a:p>
            <a:r>
              <a:rPr lang="nl-BE" i="1" dirty="0"/>
              <a:t>“Koude fase”</a:t>
            </a:r>
          </a:p>
        </p:txBody>
      </p:sp>
      <p:cxnSp>
        <p:nvCxnSpPr>
          <p:cNvPr id="14" name="Verbindingslijn: gekromd 13">
            <a:extLst>
              <a:ext uri="{FF2B5EF4-FFF2-40B4-BE49-F238E27FC236}">
                <a16:creationId xmlns:a16="http://schemas.microsoft.com/office/drawing/2014/main" id="{38207FAB-3840-4398-36CD-6B02AA49CB02}"/>
              </a:ext>
            </a:extLst>
          </p:cNvPr>
          <p:cNvCxnSpPr>
            <a:cxnSpLocks/>
            <a:stCxn id="8" idx="1"/>
          </p:cNvCxnSpPr>
          <p:nvPr/>
        </p:nvCxnSpPr>
        <p:spPr>
          <a:xfrm rot="10800000" flipH="1" flipV="1">
            <a:off x="1791970" y="2786024"/>
            <a:ext cx="412750" cy="322935"/>
          </a:xfrm>
          <a:prstGeom prst="curvedConnector3">
            <a:avLst>
              <a:gd name="adj1" fmla="val -55385"/>
            </a:avLst>
          </a:prstGeom>
          <a:ln>
            <a:tailEnd type="triangle"/>
          </a:ln>
        </p:spPr>
        <p:style>
          <a:lnRef idx="2">
            <a:schemeClr val="dk1"/>
          </a:lnRef>
          <a:fillRef idx="0">
            <a:schemeClr val="dk1"/>
          </a:fillRef>
          <a:effectRef idx="1">
            <a:schemeClr val="dk1"/>
          </a:effectRef>
          <a:fontRef idx="minor">
            <a:schemeClr val="tx1"/>
          </a:fontRef>
        </p:style>
      </p:cxnSp>
      <p:cxnSp>
        <p:nvCxnSpPr>
          <p:cNvPr id="21" name="Verbindingslijn: gekromd 20">
            <a:extLst>
              <a:ext uri="{FF2B5EF4-FFF2-40B4-BE49-F238E27FC236}">
                <a16:creationId xmlns:a16="http://schemas.microsoft.com/office/drawing/2014/main" id="{AE096237-0756-23EF-52CA-B773D209CEC4}"/>
              </a:ext>
            </a:extLst>
          </p:cNvPr>
          <p:cNvCxnSpPr>
            <a:cxnSpLocks/>
          </p:cNvCxnSpPr>
          <p:nvPr/>
        </p:nvCxnSpPr>
        <p:spPr>
          <a:xfrm rot="10800000" flipH="1" flipV="1">
            <a:off x="5232400" y="2740981"/>
            <a:ext cx="132080" cy="341318"/>
          </a:xfrm>
          <a:prstGeom prst="curvedConnector4">
            <a:avLst>
              <a:gd name="adj1" fmla="val -173077"/>
              <a:gd name="adj2" fmla="val 77052"/>
            </a:avLst>
          </a:prstGeom>
          <a:ln>
            <a:tailEnd type="triangle"/>
          </a:ln>
        </p:spPr>
        <p:style>
          <a:lnRef idx="2">
            <a:schemeClr val="dk1"/>
          </a:lnRef>
          <a:fillRef idx="0">
            <a:schemeClr val="dk1"/>
          </a:fillRef>
          <a:effectRef idx="1">
            <a:schemeClr val="dk1"/>
          </a:effectRef>
          <a:fontRef idx="minor">
            <a:schemeClr val="tx1"/>
          </a:fontRef>
        </p:style>
      </p:cxnSp>
      <p:pic>
        <p:nvPicPr>
          <p:cNvPr id="25" name="Afbeelding 24">
            <a:extLst>
              <a:ext uri="{FF2B5EF4-FFF2-40B4-BE49-F238E27FC236}">
                <a16:creationId xmlns:a16="http://schemas.microsoft.com/office/drawing/2014/main" id="{919EF21B-E71C-1BA3-1C4B-51340404B392}"/>
              </a:ext>
            </a:extLst>
          </p:cNvPr>
          <p:cNvPicPr>
            <a:picLocks noChangeAspect="1"/>
          </p:cNvPicPr>
          <p:nvPr/>
        </p:nvPicPr>
        <p:blipFill>
          <a:blip r:embed="rId4"/>
          <a:stretch>
            <a:fillRect/>
          </a:stretch>
        </p:blipFill>
        <p:spPr>
          <a:xfrm>
            <a:off x="7366492" y="5291693"/>
            <a:ext cx="4363550" cy="1221076"/>
          </a:xfrm>
          <a:prstGeom prst="rect">
            <a:avLst/>
          </a:prstGeom>
        </p:spPr>
      </p:pic>
    </p:spTree>
    <p:extLst>
      <p:ext uri="{BB962C8B-B14F-4D97-AF65-F5344CB8AC3E}">
        <p14:creationId xmlns:p14="http://schemas.microsoft.com/office/powerpoint/2010/main" val="34454471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64F94BF-93C3-C422-F745-F370D6AE9E45}"/>
              </a:ext>
            </a:extLst>
          </p:cNvPr>
          <p:cNvSpPr>
            <a:spLocks noGrp="1"/>
          </p:cNvSpPr>
          <p:nvPr>
            <p:ph type="title"/>
          </p:nvPr>
        </p:nvSpPr>
        <p:spPr/>
        <p:txBody>
          <a:bodyPr/>
          <a:lstStyle/>
          <a:p>
            <a:r>
              <a:rPr lang="nl-BE" dirty="0"/>
              <a:t>Opstarten case</a:t>
            </a:r>
          </a:p>
        </p:txBody>
      </p:sp>
      <p:pic>
        <p:nvPicPr>
          <p:cNvPr id="4" name="Tijdelijke aanduiding voor inhoud 5">
            <a:extLst>
              <a:ext uri="{FF2B5EF4-FFF2-40B4-BE49-F238E27FC236}">
                <a16:creationId xmlns:a16="http://schemas.microsoft.com/office/drawing/2014/main" id="{3F3E2D0B-7D4B-93F0-537C-49FB3BE1D4CF}"/>
              </a:ext>
            </a:extLst>
          </p:cNvPr>
          <p:cNvPicPr>
            <a:picLocks noGrp="1" noChangeAspect="1"/>
          </p:cNvPicPr>
          <p:nvPr>
            <p:ph sz="half" idx="13"/>
          </p:nvPr>
        </p:nvPicPr>
        <p:blipFill>
          <a:blip r:embed="rId2"/>
          <a:srcRect r="43824"/>
          <a:stretch/>
        </p:blipFill>
        <p:spPr>
          <a:xfrm>
            <a:off x="5090587" y="304544"/>
            <a:ext cx="6901275" cy="6248912"/>
          </a:xfrm>
          <a:prstGeom prst="rect">
            <a:avLst/>
          </a:prstGeom>
          <a:noFill/>
        </p:spPr>
      </p:pic>
      <p:sp>
        <p:nvSpPr>
          <p:cNvPr id="5" name="Tekstvak 4">
            <a:extLst>
              <a:ext uri="{FF2B5EF4-FFF2-40B4-BE49-F238E27FC236}">
                <a16:creationId xmlns:a16="http://schemas.microsoft.com/office/drawing/2014/main" id="{D43AFC25-3FF8-CAD1-F738-163D1FFB2182}"/>
              </a:ext>
            </a:extLst>
          </p:cNvPr>
          <p:cNvSpPr txBox="1"/>
          <p:nvPr/>
        </p:nvSpPr>
        <p:spPr>
          <a:xfrm>
            <a:off x="1029970" y="2505670"/>
            <a:ext cx="3338830" cy="1754326"/>
          </a:xfrm>
          <a:prstGeom prst="rect">
            <a:avLst/>
          </a:prstGeom>
          <a:noFill/>
        </p:spPr>
        <p:txBody>
          <a:bodyPr wrap="square" rtlCol="0">
            <a:spAutoFit/>
          </a:bodyPr>
          <a:lstStyle/>
          <a:p>
            <a:pPr marL="285750" indent="-285750">
              <a:buFont typeface="Arial" panose="020B0604020202020204" pitchFamily="34" charset="0"/>
              <a:buChar char="•"/>
            </a:pPr>
            <a:r>
              <a:rPr lang="nl-BE" dirty="0"/>
              <a:t>In praktijk wordt bij een noodsituatie die case quasi altijd opgestart door de NC112</a:t>
            </a:r>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r>
              <a:rPr lang="nl-BE" dirty="0"/>
              <a:t>Criteria </a:t>
            </a:r>
            <a:r>
              <a:rPr lang="nl-BE" dirty="0">
                <a:latin typeface="Times New Roman" panose="02020603050405020304" pitchFamily="18" charset="0"/>
                <a:cs typeface="Times New Roman" panose="02020603050405020304" pitchFamily="18" charset="0"/>
              </a:rPr>
              <a:t>≠ </a:t>
            </a:r>
            <a:r>
              <a:rPr lang="nl-BE" dirty="0"/>
              <a:t>exhaustief!  </a:t>
            </a:r>
          </a:p>
        </p:txBody>
      </p:sp>
    </p:spTree>
    <p:extLst>
      <p:ext uri="{BB962C8B-B14F-4D97-AF65-F5344CB8AC3E}">
        <p14:creationId xmlns:p14="http://schemas.microsoft.com/office/powerpoint/2010/main" val="41092669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F561D5B-B25A-6C6C-27FE-7FB88B0D2F67}"/>
              </a:ext>
            </a:extLst>
          </p:cNvPr>
          <p:cNvSpPr>
            <a:spLocks noGrp="1"/>
          </p:cNvSpPr>
          <p:nvPr>
            <p:ph sz="half" idx="13"/>
          </p:nvPr>
        </p:nvSpPr>
        <p:spPr>
          <a:xfrm>
            <a:off x="1775507" y="2453309"/>
            <a:ext cx="9427620" cy="3654817"/>
          </a:xfrm>
        </p:spPr>
        <p:txBody>
          <a:bodyPr>
            <a:normAutofit/>
          </a:bodyPr>
          <a:lstStyle/>
          <a:p>
            <a:pPr marL="285750" indent="-285750">
              <a:buFont typeface="Arial" panose="020B0604020202020204" pitchFamily="34" charset="0"/>
              <a:buChar char="•"/>
            </a:pPr>
            <a:r>
              <a:rPr lang="nl-BE" sz="1800" dirty="0">
                <a:solidFill>
                  <a:schemeClr val="tx1"/>
                </a:solidFill>
                <a:latin typeface="Aptos" panose="020B0004020202020204" pitchFamily="34" charset="0"/>
                <a:ea typeface="Times New Roman" panose="02020603050405020304" pitchFamily="18" charset="0"/>
                <a:cs typeface="Aptos" panose="020B0004020202020204" pitchFamily="34" charset="0"/>
              </a:rPr>
              <a:t>Dekkingsgebied</a:t>
            </a:r>
            <a:r>
              <a:rPr lang="nl-BE" sz="1800" dirty="0">
                <a:solidFill>
                  <a:srgbClr val="FF0000"/>
                </a:solidFill>
                <a:latin typeface="Aptos" panose="020B0004020202020204" pitchFamily="34" charset="0"/>
                <a:ea typeface="Times New Roman" panose="02020603050405020304" pitchFamily="18" charset="0"/>
                <a:cs typeface="Aptos" panose="020B0004020202020204" pitchFamily="34" charset="0"/>
              </a:rPr>
              <a:t> </a:t>
            </a:r>
            <a:r>
              <a:rPr lang="nl-BE" sz="1800" dirty="0">
                <a:solidFill>
                  <a:schemeClr val="tx1"/>
                </a:solidFill>
                <a:latin typeface="Aptos" panose="020B0004020202020204" pitchFamily="34" charset="0"/>
                <a:ea typeface="Times New Roman" panose="02020603050405020304" pitchFamily="18" charset="0"/>
                <a:cs typeface="Aptos" panose="020B0004020202020204" pitchFamily="34" charset="0"/>
                <a:sym typeface="Wingdings" panose="05000000000000000000" pitchFamily="2" charset="2"/>
              </a:rPr>
              <a:t> eigen gemeente/stad en aangrenzend </a:t>
            </a:r>
            <a:endParaRPr lang="nl-BE" sz="1800" dirty="0">
              <a:solidFill>
                <a:schemeClr val="tx1"/>
              </a:solidFill>
              <a:latin typeface="Aptos" panose="020B0004020202020204" pitchFamily="34" charset="0"/>
              <a:ea typeface="Times New Roman" panose="02020603050405020304" pitchFamily="18" charset="0"/>
              <a:cs typeface="Aptos" panose="020B0004020202020204" pitchFamily="34" charset="0"/>
            </a:endParaRPr>
          </a:p>
        </p:txBody>
      </p:sp>
      <p:sp>
        <p:nvSpPr>
          <p:cNvPr id="3" name="Titel 2">
            <a:extLst>
              <a:ext uri="{FF2B5EF4-FFF2-40B4-BE49-F238E27FC236}">
                <a16:creationId xmlns:a16="http://schemas.microsoft.com/office/drawing/2014/main" id="{A345D4FA-F782-E20D-CB27-A3B410BD820E}"/>
              </a:ext>
            </a:extLst>
          </p:cNvPr>
          <p:cNvSpPr>
            <a:spLocks noGrp="1"/>
          </p:cNvSpPr>
          <p:nvPr>
            <p:ph type="title"/>
          </p:nvPr>
        </p:nvSpPr>
        <p:spPr/>
        <p:txBody>
          <a:bodyPr/>
          <a:lstStyle/>
          <a:p>
            <a:r>
              <a:rPr lang="nl-BE" dirty="0"/>
              <a:t>Verwittiging – welke cases?</a:t>
            </a:r>
          </a:p>
        </p:txBody>
      </p:sp>
    </p:spTree>
    <p:extLst>
      <p:ext uri="{BB962C8B-B14F-4D97-AF65-F5344CB8AC3E}">
        <p14:creationId xmlns:p14="http://schemas.microsoft.com/office/powerpoint/2010/main" val="7526916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9D2DCC84-4E07-8966-33E1-7A4BB56EF2BE}"/>
              </a:ext>
            </a:extLst>
          </p:cNvPr>
          <p:cNvPicPr>
            <a:picLocks noGrp="1" noChangeAspect="1"/>
          </p:cNvPicPr>
          <p:nvPr>
            <p:ph sz="half" idx="13"/>
          </p:nvPr>
        </p:nvPicPr>
        <p:blipFill>
          <a:blip r:embed="rId2"/>
          <a:stretch>
            <a:fillRect/>
          </a:stretch>
        </p:blipFill>
        <p:spPr>
          <a:xfrm>
            <a:off x="7089470" y="317970"/>
            <a:ext cx="4015410" cy="6039179"/>
          </a:xfrm>
        </p:spPr>
      </p:pic>
      <p:sp>
        <p:nvSpPr>
          <p:cNvPr id="3" name="Titel 2">
            <a:extLst>
              <a:ext uri="{FF2B5EF4-FFF2-40B4-BE49-F238E27FC236}">
                <a16:creationId xmlns:a16="http://schemas.microsoft.com/office/drawing/2014/main" id="{0DC4F1FA-F7BE-4EFA-43BF-8DFD26FA2AFC}"/>
              </a:ext>
            </a:extLst>
          </p:cNvPr>
          <p:cNvSpPr>
            <a:spLocks noGrp="1"/>
          </p:cNvSpPr>
          <p:nvPr>
            <p:ph type="title"/>
          </p:nvPr>
        </p:nvSpPr>
        <p:spPr/>
        <p:txBody>
          <a:bodyPr/>
          <a:lstStyle/>
          <a:p>
            <a:r>
              <a:rPr lang="nl-BE" dirty="0"/>
              <a:t>Verwittiging – hoe?</a:t>
            </a:r>
          </a:p>
        </p:txBody>
      </p:sp>
      <p:sp>
        <p:nvSpPr>
          <p:cNvPr id="4" name="Tekstvak 3">
            <a:extLst>
              <a:ext uri="{FF2B5EF4-FFF2-40B4-BE49-F238E27FC236}">
                <a16:creationId xmlns:a16="http://schemas.microsoft.com/office/drawing/2014/main" id="{36E22707-5FDB-C384-029F-6443F717C4E8}"/>
              </a:ext>
            </a:extLst>
          </p:cNvPr>
          <p:cNvSpPr txBox="1"/>
          <p:nvPr/>
        </p:nvSpPr>
        <p:spPr>
          <a:xfrm>
            <a:off x="1087120" y="2624939"/>
            <a:ext cx="3338830" cy="646331"/>
          </a:xfrm>
          <a:prstGeom prst="rect">
            <a:avLst/>
          </a:prstGeom>
          <a:noFill/>
        </p:spPr>
        <p:txBody>
          <a:bodyPr wrap="square" rtlCol="0">
            <a:spAutoFit/>
          </a:bodyPr>
          <a:lstStyle/>
          <a:p>
            <a:pPr marL="285750" indent="-285750">
              <a:buFont typeface="Arial" panose="020B0604020202020204" pitchFamily="34" charset="0"/>
              <a:buChar char="•"/>
            </a:pPr>
            <a:r>
              <a:rPr lang="nl-BE" dirty="0"/>
              <a:t>‘naar voorkeuren’</a:t>
            </a:r>
          </a:p>
          <a:p>
            <a:pPr marL="285750" indent="-285750">
              <a:buFont typeface="Arial" panose="020B0604020202020204" pitchFamily="34" charset="0"/>
              <a:buChar char="•"/>
            </a:pPr>
            <a:r>
              <a:rPr lang="nl-BE" dirty="0"/>
              <a:t>Via SMS of E-mail</a:t>
            </a:r>
          </a:p>
        </p:txBody>
      </p:sp>
    </p:spTree>
    <p:extLst>
      <p:ext uri="{BB962C8B-B14F-4D97-AF65-F5344CB8AC3E}">
        <p14:creationId xmlns:p14="http://schemas.microsoft.com/office/powerpoint/2010/main" val="12747779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0680C27-DA32-E5C0-EA4D-9A83A4DF1EC2}"/>
              </a:ext>
            </a:extLst>
          </p:cNvPr>
          <p:cNvSpPr>
            <a:spLocks noGrp="1"/>
          </p:cNvSpPr>
          <p:nvPr>
            <p:ph sz="half" idx="13"/>
          </p:nvPr>
        </p:nvSpPr>
        <p:spPr>
          <a:xfrm>
            <a:off x="1507905" y="2630829"/>
            <a:ext cx="5112814" cy="3654817"/>
          </a:xfrm>
        </p:spPr>
        <p:txBody>
          <a:bodyPr/>
          <a:lstStyle/>
          <a:p>
            <a:pPr marL="342900" indent="-342900">
              <a:buFont typeface="Arial" panose="020B0604020202020204" pitchFamily="34" charset="0"/>
              <a:buChar char="•"/>
            </a:pPr>
            <a:r>
              <a:rPr lang="nl-BE" dirty="0"/>
              <a:t>Productieomgeving: </a:t>
            </a:r>
            <a:r>
              <a:rPr lang="nl-BE" sz="2000" u="sng" dirty="0">
                <a:solidFill>
                  <a:srgbClr val="467886"/>
                </a:solidFill>
                <a:effectLst/>
                <a:latin typeface="Aptos" panose="020B0004020202020204" pitchFamily="34" charset="0"/>
                <a:ea typeface="Aptos" panose="020B0004020202020204" pitchFamily="34" charset="0"/>
                <a:cs typeface="Arial" panose="020B0604020202020204" pitchFamily="34" charset="0"/>
                <a:hlinkClick r:id="rId2"/>
              </a:rPr>
              <a:t>https://paragon.nccn.be</a:t>
            </a:r>
            <a:r>
              <a:rPr lang="nl-BE" sz="2000" dirty="0">
                <a:effectLst/>
                <a:latin typeface="Aptos" panose="020B0004020202020204" pitchFamily="34" charset="0"/>
                <a:ea typeface="Aptos" panose="020B0004020202020204" pitchFamily="34" charset="0"/>
                <a:cs typeface="Arial" panose="020B0604020202020204" pitchFamily="34" charset="0"/>
              </a:rPr>
              <a:t> </a:t>
            </a:r>
            <a:r>
              <a:rPr lang="nl-BE" dirty="0"/>
              <a:t> </a:t>
            </a:r>
          </a:p>
          <a:p>
            <a:pPr marL="742950" lvl="1" indent="-285750">
              <a:buFont typeface="Wingdings" panose="05000000000000000000" pitchFamily="2" charset="2"/>
              <a:buChar char="ó"/>
            </a:pPr>
            <a:r>
              <a:rPr lang="nl-BE" sz="1600" dirty="0">
                <a:sym typeface="Wingdings" panose="05000000000000000000" pitchFamily="2" charset="2"/>
              </a:rPr>
              <a:t> demo-omgeving om te oefenen: </a:t>
            </a:r>
            <a:r>
              <a:rPr lang="nl-BE" sz="1600" u="sng" dirty="0">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https://demo.paragon.nccn.be</a:t>
            </a:r>
            <a:endParaRPr lang="nl-BE" sz="1600" u="sng" dirty="0">
              <a:solidFill>
                <a:srgbClr val="467886"/>
              </a:solidFill>
              <a:effectLst/>
              <a:latin typeface="Aptos" panose="020B0004020202020204" pitchFamily="34" charset="0"/>
              <a:ea typeface="Aptos" panose="020B0004020202020204" pitchFamily="34" charset="0"/>
              <a:cs typeface="Arial" panose="020B0604020202020204" pitchFamily="34" charset="0"/>
            </a:endParaRPr>
          </a:p>
          <a:p>
            <a:pPr lvl="1"/>
            <a:endParaRPr lang="nl-BE" sz="2000" u="sng" dirty="0">
              <a:solidFill>
                <a:srgbClr val="467886"/>
              </a:solidFill>
              <a:effectLst/>
              <a:latin typeface="Aptos" panose="020B0004020202020204" pitchFamily="34" charset="0"/>
              <a:ea typeface="Aptos" panose="020B0004020202020204" pitchFamily="34" charset="0"/>
              <a:cs typeface="Arial" panose="020B0604020202020204" pitchFamily="34" charset="0"/>
            </a:endParaRPr>
          </a:p>
          <a:p>
            <a:pPr marL="285750" indent="-285750">
              <a:buFont typeface="Arial" panose="020B0604020202020204" pitchFamily="34" charset="0"/>
              <a:buChar char="•"/>
            </a:pPr>
            <a:r>
              <a:rPr lang="nl-BE" dirty="0">
                <a:solidFill>
                  <a:schemeClr val="tx1"/>
                </a:solidFill>
                <a:effectLst/>
                <a:latin typeface="Aptos" panose="020B0004020202020204" pitchFamily="34" charset="0"/>
                <a:ea typeface="Aptos" panose="020B0004020202020204" pitchFamily="34" charset="0"/>
                <a:cs typeface="Arial" panose="020B0604020202020204" pitchFamily="34" charset="0"/>
              </a:rPr>
              <a:t>Kies altijd de </a:t>
            </a:r>
            <a:r>
              <a:rPr lang="nl-BE" b="1" dirty="0">
                <a:solidFill>
                  <a:schemeClr val="tx1"/>
                </a:solidFill>
                <a:effectLst/>
                <a:latin typeface="Aptos" panose="020B0004020202020204" pitchFamily="34" charset="0"/>
                <a:ea typeface="Aptos" panose="020B0004020202020204" pitchFamily="34" charset="0"/>
                <a:cs typeface="Arial" panose="020B0604020202020204" pitchFamily="34" charset="0"/>
              </a:rPr>
              <a:t>CSAM optie </a:t>
            </a:r>
            <a:r>
              <a:rPr lang="nl-BE" dirty="0">
                <a:solidFill>
                  <a:schemeClr val="tx1"/>
                </a:solidFill>
                <a:effectLst/>
                <a:latin typeface="Aptos" panose="020B0004020202020204" pitchFamily="34" charset="0"/>
                <a:ea typeface="Aptos" panose="020B0004020202020204" pitchFamily="34" charset="0"/>
                <a:cs typeface="Arial" panose="020B0604020202020204" pitchFamily="34" charset="0"/>
              </a:rPr>
              <a:t>om in te loggen! </a:t>
            </a:r>
          </a:p>
          <a:p>
            <a:endParaRPr lang="nl-BE" sz="1600" i="1" dirty="0"/>
          </a:p>
        </p:txBody>
      </p:sp>
      <p:sp>
        <p:nvSpPr>
          <p:cNvPr id="3" name="Titel 2">
            <a:extLst>
              <a:ext uri="{FF2B5EF4-FFF2-40B4-BE49-F238E27FC236}">
                <a16:creationId xmlns:a16="http://schemas.microsoft.com/office/drawing/2014/main" id="{68434104-6494-1EBB-D9C0-75F9899D5AB2}"/>
              </a:ext>
            </a:extLst>
          </p:cNvPr>
          <p:cNvSpPr>
            <a:spLocks noGrp="1"/>
          </p:cNvSpPr>
          <p:nvPr>
            <p:ph type="title"/>
          </p:nvPr>
        </p:nvSpPr>
        <p:spPr/>
        <p:txBody>
          <a:bodyPr/>
          <a:lstStyle/>
          <a:p>
            <a:r>
              <a:rPr lang="nl-BE" dirty="0"/>
              <a:t>Inloggen op Paragon</a:t>
            </a:r>
          </a:p>
        </p:txBody>
      </p:sp>
      <p:pic>
        <p:nvPicPr>
          <p:cNvPr id="5" name="Tijdelijke aanduiding voor inhoud 7">
            <a:extLst>
              <a:ext uri="{FF2B5EF4-FFF2-40B4-BE49-F238E27FC236}">
                <a16:creationId xmlns:a16="http://schemas.microsoft.com/office/drawing/2014/main" id="{59A83DFE-0A2E-0097-F8CA-4470B822D0C0}"/>
              </a:ext>
            </a:extLst>
          </p:cNvPr>
          <p:cNvPicPr>
            <a:picLocks noGrp="1" noChangeAspect="1"/>
          </p:cNvPicPr>
          <p:nvPr/>
        </p:nvPicPr>
        <p:blipFill>
          <a:blip r:embed="rId4"/>
          <a:stretch>
            <a:fillRect/>
          </a:stretch>
        </p:blipFill>
        <p:spPr>
          <a:xfrm>
            <a:off x="7455853" y="464593"/>
            <a:ext cx="3896360" cy="5928813"/>
          </a:xfrm>
          <a:prstGeom prst="rect">
            <a:avLst/>
          </a:prstGeom>
        </p:spPr>
      </p:pic>
      <p:sp>
        <p:nvSpPr>
          <p:cNvPr id="7" name="Rechthoek 6">
            <a:extLst>
              <a:ext uri="{FF2B5EF4-FFF2-40B4-BE49-F238E27FC236}">
                <a16:creationId xmlns:a16="http://schemas.microsoft.com/office/drawing/2014/main" id="{BB2AFAD0-6F51-4969-9D2B-3DC0B99C80F2}"/>
              </a:ext>
            </a:extLst>
          </p:cNvPr>
          <p:cNvSpPr/>
          <p:nvPr/>
        </p:nvSpPr>
        <p:spPr>
          <a:xfrm>
            <a:off x="7639291" y="4062714"/>
            <a:ext cx="3518704" cy="54401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7037570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C83EB-458C-BAC6-38AD-DDC2E223CC06}"/>
            </a:ext>
          </a:extLst>
        </p:cNvPr>
        <p:cNvGrpSpPr/>
        <p:nvPr/>
      </p:nvGrpSpPr>
      <p:grpSpPr>
        <a:xfrm>
          <a:off x="0" y="0"/>
          <a:ext cx="0" cy="0"/>
          <a:chOff x="0" y="0"/>
          <a:chExt cx="0" cy="0"/>
        </a:xfrm>
      </p:grpSpPr>
      <p:pic>
        <p:nvPicPr>
          <p:cNvPr id="8" name="Tijdelijke aanduiding voor inhoud 4">
            <a:extLst>
              <a:ext uri="{FF2B5EF4-FFF2-40B4-BE49-F238E27FC236}">
                <a16:creationId xmlns:a16="http://schemas.microsoft.com/office/drawing/2014/main" id="{49A98426-EC00-859D-6723-D11AF29C7766}"/>
              </a:ext>
            </a:extLst>
          </p:cNvPr>
          <p:cNvPicPr>
            <a:picLocks noGrp="1" noChangeAspect="1"/>
          </p:cNvPicPr>
          <p:nvPr/>
        </p:nvPicPr>
        <p:blipFill>
          <a:blip r:embed="rId2"/>
          <a:stretch>
            <a:fillRect/>
          </a:stretch>
        </p:blipFill>
        <p:spPr>
          <a:xfrm>
            <a:off x="918187" y="445033"/>
            <a:ext cx="10355626" cy="6168134"/>
          </a:xfrm>
          <a:prstGeom prst="rect">
            <a:avLst/>
          </a:prstGeom>
        </p:spPr>
      </p:pic>
      <p:sp>
        <p:nvSpPr>
          <p:cNvPr id="13" name="Tekstvak 12">
            <a:extLst>
              <a:ext uri="{FF2B5EF4-FFF2-40B4-BE49-F238E27FC236}">
                <a16:creationId xmlns:a16="http://schemas.microsoft.com/office/drawing/2014/main" id="{5CDF474B-1A7A-D3E9-26BE-1818DE409D21}"/>
              </a:ext>
            </a:extLst>
          </p:cNvPr>
          <p:cNvSpPr txBox="1"/>
          <p:nvPr/>
        </p:nvSpPr>
        <p:spPr>
          <a:xfrm>
            <a:off x="1219129" y="740778"/>
            <a:ext cx="2658390" cy="369332"/>
          </a:xfrm>
          <a:prstGeom prst="rect">
            <a:avLst/>
          </a:prstGeom>
          <a:noFill/>
        </p:spPr>
        <p:txBody>
          <a:bodyPr wrap="square" rtlCol="0">
            <a:spAutoFit/>
          </a:bodyPr>
          <a:lstStyle/>
          <a:p>
            <a:r>
              <a:rPr lang="nl-BE" b="1" dirty="0">
                <a:solidFill>
                  <a:srgbClr val="FF0000"/>
                </a:solidFill>
              </a:rPr>
              <a:t>Via </a:t>
            </a:r>
            <a:r>
              <a:rPr lang="nl-BE" b="1" dirty="0" err="1">
                <a:solidFill>
                  <a:srgbClr val="FF0000"/>
                </a:solidFill>
              </a:rPr>
              <a:t>eID</a:t>
            </a:r>
            <a:r>
              <a:rPr lang="nl-BE" b="1" dirty="0">
                <a:solidFill>
                  <a:srgbClr val="FF0000"/>
                </a:solidFill>
              </a:rPr>
              <a:t> card reader</a:t>
            </a:r>
          </a:p>
        </p:txBody>
      </p:sp>
      <p:sp>
        <p:nvSpPr>
          <p:cNvPr id="14" name="Tekstvak 13">
            <a:extLst>
              <a:ext uri="{FF2B5EF4-FFF2-40B4-BE49-F238E27FC236}">
                <a16:creationId xmlns:a16="http://schemas.microsoft.com/office/drawing/2014/main" id="{0406CB00-0931-3267-BB3F-683BF61B7C12}"/>
              </a:ext>
            </a:extLst>
          </p:cNvPr>
          <p:cNvSpPr txBox="1"/>
          <p:nvPr/>
        </p:nvSpPr>
        <p:spPr>
          <a:xfrm>
            <a:off x="8501534" y="763397"/>
            <a:ext cx="2658390" cy="369332"/>
          </a:xfrm>
          <a:prstGeom prst="rect">
            <a:avLst/>
          </a:prstGeom>
          <a:noFill/>
        </p:spPr>
        <p:txBody>
          <a:bodyPr wrap="square" rtlCol="0">
            <a:spAutoFit/>
          </a:bodyPr>
          <a:lstStyle/>
          <a:p>
            <a:r>
              <a:rPr lang="nl-BE" b="1" dirty="0">
                <a:solidFill>
                  <a:srgbClr val="FF0000"/>
                </a:solidFill>
              </a:rPr>
              <a:t>Via </a:t>
            </a:r>
            <a:r>
              <a:rPr lang="nl-BE" b="1" dirty="0" err="1">
                <a:solidFill>
                  <a:srgbClr val="FF0000"/>
                </a:solidFill>
              </a:rPr>
              <a:t>Itsme</a:t>
            </a:r>
            <a:endParaRPr lang="nl-BE" b="1" dirty="0">
              <a:solidFill>
                <a:srgbClr val="FF0000"/>
              </a:solidFill>
            </a:endParaRPr>
          </a:p>
        </p:txBody>
      </p:sp>
    </p:spTree>
    <p:extLst>
      <p:ext uri="{BB962C8B-B14F-4D97-AF65-F5344CB8AC3E}">
        <p14:creationId xmlns:p14="http://schemas.microsoft.com/office/powerpoint/2010/main" val="5365374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756DACF-4B59-38A1-C34E-003BA0E72BCA}"/>
              </a:ext>
            </a:extLst>
          </p:cNvPr>
          <p:cNvSpPr>
            <a:spLocks noGrp="1"/>
          </p:cNvSpPr>
          <p:nvPr>
            <p:ph sz="half" idx="13"/>
          </p:nvPr>
        </p:nvSpPr>
        <p:spPr>
          <a:xfrm>
            <a:off x="1924594" y="2505075"/>
            <a:ext cx="9427620" cy="3654817"/>
          </a:xfrm>
        </p:spPr>
        <p:txBody>
          <a:bodyPr/>
          <a:lstStyle/>
          <a:p>
            <a:pPr marL="342900" indent="-342900">
              <a:buFont typeface="Arial" panose="020B0604020202020204" pitchFamily="34" charset="0"/>
              <a:buChar char="•"/>
            </a:pPr>
            <a:r>
              <a:rPr lang="nl-BE" dirty="0"/>
              <a:t>Vaak achter elkaar opnieuw proberen of </a:t>
            </a:r>
          </a:p>
          <a:p>
            <a:pPr marL="342900" indent="-342900">
              <a:buFont typeface="Arial" panose="020B0604020202020204" pitchFamily="34" charset="0"/>
              <a:buChar char="•"/>
            </a:pPr>
            <a:endParaRPr lang="nl-BE" dirty="0"/>
          </a:p>
          <a:p>
            <a:pPr marL="342900" indent="-342900">
              <a:buFont typeface="Arial" panose="020B0604020202020204" pitchFamily="34" charset="0"/>
              <a:buChar char="•"/>
            </a:pPr>
            <a:endParaRPr lang="nl-BE" dirty="0"/>
          </a:p>
        </p:txBody>
      </p:sp>
      <p:sp>
        <p:nvSpPr>
          <p:cNvPr id="3" name="Titel 2">
            <a:extLst>
              <a:ext uri="{FF2B5EF4-FFF2-40B4-BE49-F238E27FC236}">
                <a16:creationId xmlns:a16="http://schemas.microsoft.com/office/drawing/2014/main" id="{B40052E4-9E2A-A151-91C4-86AD89A0E5C6}"/>
              </a:ext>
            </a:extLst>
          </p:cNvPr>
          <p:cNvSpPr>
            <a:spLocks noGrp="1"/>
          </p:cNvSpPr>
          <p:nvPr>
            <p:ph type="title"/>
          </p:nvPr>
        </p:nvSpPr>
        <p:spPr>
          <a:xfrm>
            <a:off x="848668" y="1497460"/>
            <a:ext cx="10952807" cy="636140"/>
          </a:xfrm>
        </p:spPr>
        <p:txBody>
          <a:bodyPr/>
          <a:lstStyle/>
          <a:p>
            <a:r>
              <a:rPr lang="nl-BE" dirty="0"/>
              <a:t>Mogelijke oplossingen bij loginproblemen</a:t>
            </a:r>
          </a:p>
        </p:txBody>
      </p:sp>
      <p:pic>
        <p:nvPicPr>
          <p:cNvPr id="5" name="Afbeelding 4">
            <a:extLst>
              <a:ext uri="{FF2B5EF4-FFF2-40B4-BE49-F238E27FC236}">
                <a16:creationId xmlns:a16="http://schemas.microsoft.com/office/drawing/2014/main" id="{7F67BF06-1C38-B848-4F41-327F65108B79}"/>
              </a:ext>
            </a:extLst>
          </p:cNvPr>
          <p:cNvPicPr>
            <a:picLocks noChangeAspect="1"/>
          </p:cNvPicPr>
          <p:nvPr/>
        </p:nvPicPr>
        <p:blipFill>
          <a:blip r:embed="rId2"/>
          <a:stretch>
            <a:fillRect/>
          </a:stretch>
        </p:blipFill>
        <p:spPr>
          <a:xfrm>
            <a:off x="1805730" y="3116961"/>
            <a:ext cx="9038681" cy="3271396"/>
          </a:xfrm>
          <a:prstGeom prst="rect">
            <a:avLst/>
          </a:prstGeom>
        </p:spPr>
      </p:pic>
    </p:spTree>
    <p:extLst>
      <p:ext uri="{BB962C8B-B14F-4D97-AF65-F5344CB8AC3E}">
        <p14:creationId xmlns:p14="http://schemas.microsoft.com/office/powerpoint/2010/main" val="17663749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941DB-0FC3-9840-475A-26712A0EFD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996A3F-2F41-AB02-327B-EBCA7AED9ED9}"/>
              </a:ext>
            </a:extLst>
          </p:cNvPr>
          <p:cNvSpPr>
            <a:spLocks noGrp="1"/>
          </p:cNvSpPr>
          <p:nvPr>
            <p:ph type="title"/>
          </p:nvPr>
        </p:nvSpPr>
        <p:spPr>
          <a:xfrm>
            <a:off x="838200" y="2820600"/>
            <a:ext cx="10515600" cy="1216800"/>
          </a:xfrm>
        </p:spPr>
        <p:txBody>
          <a:bodyPr/>
          <a:lstStyle/>
          <a:p>
            <a:r>
              <a:rPr lang="nl-BE" dirty="0"/>
              <a:t>Oefening</a:t>
            </a:r>
          </a:p>
        </p:txBody>
      </p:sp>
      <p:sp>
        <p:nvSpPr>
          <p:cNvPr id="3" name="Tijdelijke aanduiding voor dianummer 2">
            <a:extLst>
              <a:ext uri="{FF2B5EF4-FFF2-40B4-BE49-F238E27FC236}">
                <a16:creationId xmlns:a16="http://schemas.microsoft.com/office/drawing/2014/main" id="{2A051CD9-FC1E-856D-4D17-51FB55511721}"/>
              </a:ext>
            </a:extLst>
          </p:cNvPr>
          <p:cNvSpPr>
            <a:spLocks noGrp="1"/>
          </p:cNvSpPr>
          <p:nvPr>
            <p:ph type="sldNum" sz="quarter" idx="12"/>
          </p:nvPr>
        </p:nvSpPr>
        <p:spPr/>
        <p:txBody>
          <a:bodyPr/>
          <a:lstStyle/>
          <a:p>
            <a:fld id="{330FA06F-6210-4F65-9FD7-F3DB4BB399B2}" type="slidenum">
              <a:rPr lang="nl-BE" smtClean="0"/>
              <a:pPr/>
              <a:t>58</a:t>
            </a:fld>
            <a:endParaRPr lang="nl-BE" dirty="0"/>
          </a:p>
        </p:txBody>
      </p:sp>
    </p:spTree>
    <p:extLst>
      <p:ext uri="{BB962C8B-B14F-4D97-AF65-F5344CB8AC3E}">
        <p14:creationId xmlns:p14="http://schemas.microsoft.com/office/powerpoint/2010/main" val="23932679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16FD290-D66E-3FC4-D310-3BD6717B7728}"/>
              </a:ext>
            </a:extLst>
          </p:cNvPr>
          <p:cNvSpPr>
            <a:spLocks noGrp="1"/>
          </p:cNvSpPr>
          <p:nvPr>
            <p:ph idx="1"/>
          </p:nvPr>
        </p:nvSpPr>
        <p:spPr>
          <a:xfrm>
            <a:off x="1885313" y="2497214"/>
            <a:ext cx="5859095" cy="3671888"/>
          </a:xfrm>
        </p:spPr>
        <p:txBody>
          <a:bodyPr/>
          <a:lstStyle/>
          <a:p>
            <a:pPr algn="just"/>
            <a:r>
              <a:rPr lang="nl-BE" sz="1800" kern="100" dirty="0">
                <a:effectLst/>
                <a:ea typeface="Calibri" panose="020F0502020204030204" pitchFamily="34" charset="0"/>
                <a:cs typeface="Times New Roman" panose="02020603050405020304" pitchFamily="18" charset="0"/>
              </a:rPr>
              <a:t>Op een zonnige ochtend, ontstaat er een groot probleem in een industriële zone aan de rand van de stad. Tijdens onderhoudswerkzaamheden raakt een tank met methyleenchloride zwaar beschadigd, met als gevolg een significante lekkage van deze gevaarlijke chemische stof. </a:t>
            </a:r>
          </a:p>
          <a:p>
            <a:pPr algn="just"/>
            <a:r>
              <a:rPr lang="nl-BE" sz="1800" kern="100" dirty="0">
                <a:effectLst/>
                <a:ea typeface="Calibri" panose="020F0502020204030204" pitchFamily="34" charset="0"/>
                <a:cs typeface="Times New Roman" panose="02020603050405020304" pitchFamily="18" charset="0"/>
              </a:rPr>
              <a:t>De brandweer is ter plaatse met meetploegen. De dampen verspreiden zich snel door de lucht en bedreigen nabijgelegen woonwijken.</a:t>
            </a:r>
          </a:p>
          <a:p>
            <a:pPr algn="just"/>
            <a:r>
              <a:rPr lang="nl-BE" sz="1800" kern="100" dirty="0">
                <a:effectLst/>
                <a:ea typeface="Calibri" panose="020F0502020204030204" pitchFamily="34" charset="0"/>
                <a:cs typeface="Times New Roman" panose="02020603050405020304" pitchFamily="18" charset="0"/>
              </a:rPr>
              <a:t>De AGS-er deelt mee dat methyleenchloride zeer toxisch is en ernstige gezondheidsproblemen kan veroorzaken bij inademing. </a:t>
            </a:r>
          </a:p>
          <a:p>
            <a:pPr algn="just"/>
            <a:endParaRPr lang="nl-BE" sz="1800" kern="100" dirty="0">
              <a:effectLst/>
              <a:ea typeface="Calibri" panose="020F0502020204030204" pitchFamily="34" charset="0"/>
              <a:cs typeface="Times New Roman" panose="02020603050405020304" pitchFamily="18" charset="0"/>
            </a:endParaRPr>
          </a:p>
          <a:p>
            <a:endParaRPr lang="nl-BE" dirty="0"/>
          </a:p>
        </p:txBody>
      </p:sp>
      <p:sp>
        <p:nvSpPr>
          <p:cNvPr id="3" name="Tijdelijke aanduiding voor dianummer 2">
            <a:extLst>
              <a:ext uri="{FF2B5EF4-FFF2-40B4-BE49-F238E27FC236}">
                <a16:creationId xmlns:a16="http://schemas.microsoft.com/office/drawing/2014/main" id="{4FA8DAB1-C940-DAC7-D31F-540ABA52329A}"/>
              </a:ext>
            </a:extLst>
          </p:cNvPr>
          <p:cNvSpPr>
            <a:spLocks noGrp="1"/>
          </p:cNvSpPr>
          <p:nvPr>
            <p:ph type="sldNum" sz="quarter" idx="12"/>
          </p:nvPr>
        </p:nvSpPr>
        <p:spPr/>
        <p:txBody>
          <a:bodyPr/>
          <a:lstStyle/>
          <a:p>
            <a:fld id="{330FA06F-6210-4F65-9FD7-F3DB4BB399B2}" type="slidenum">
              <a:rPr lang="nl-BE" smtClean="0"/>
              <a:pPr/>
              <a:t>59</a:t>
            </a:fld>
            <a:endParaRPr lang="nl-BE"/>
          </a:p>
        </p:txBody>
      </p:sp>
      <p:sp>
        <p:nvSpPr>
          <p:cNvPr id="4" name="Titel 3">
            <a:extLst>
              <a:ext uri="{FF2B5EF4-FFF2-40B4-BE49-F238E27FC236}">
                <a16:creationId xmlns:a16="http://schemas.microsoft.com/office/drawing/2014/main" id="{18761272-5E73-D8C1-C032-48DC2FD5AA3F}"/>
              </a:ext>
            </a:extLst>
          </p:cNvPr>
          <p:cNvSpPr>
            <a:spLocks noGrp="1"/>
          </p:cNvSpPr>
          <p:nvPr>
            <p:ph type="title"/>
          </p:nvPr>
        </p:nvSpPr>
        <p:spPr/>
        <p:txBody>
          <a:bodyPr/>
          <a:lstStyle/>
          <a:p>
            <a:r>
              <a:rPr lang="nl-BE" dirty="0"/>
              <a:t>Scenario </a:t>
            </a:r>
          </a:p>
        </p:txBody>
      </p:sp>
      <p:pic>
        <p:nvPicPr>
          <p:cNvPr id="6" name="Graphic 5" descr="Fabriek silhouet">
            <a:extLst>
              <a:ext uri="{FF2B5EF4-FFF2-40B4-BE49-F238E27FC236}">
                <a16:creationId xmlns:a16="http://schemas.microsoft.com/office/drawing/2014/main" id="{7E96EFA3-3A96-F614-B661-7C51A89D58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477" y="2329263"/>
            <a:ext cx="2917171" cy="2917171"/>
          </a:xfrm>
          <a:prstGeom prst="rect">
            <a:avLst/>
          </a:prstGeom>
        </p:spPr>
      </p:pic>
    </p:spTree>
    <p:extLst>
      <p:ext uri="{BB962C8B-B14F-4D97-AF65-F5344CB8AC3E}">
        <p14:creationId xmlns:p14="http://schemas.microsoft.com/office/powerpoint/2010/main" val="14075984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16FD290-D66E-3FC4-D310-3BD6717B7728}"/>
              </a:ext>
            </a:extLst>
          </p:cNvPr>
          <p:cNvSpPr>
            <a:spLocks noGrp="1"/>
          </p:cNvSpPr>
          <p:nvPr>
            <p:ph idx="1"/>
          </p:nvPr>
        </p:nvSpPr>
        <p:spPr>
          <a:xfrm>
            <a:off x="1885313" y="2497214"/>
            <a:ext cx="5859095" cy="3671888"/>
          </a:xfrm>
        </p:spPr>
        <p:txBody>
          <a:bodyPr/>
          <a:lstStyle/>
          <a:p>
            <a:pPr algn="just"/>
            <a:r>
              <a:rPr lang="nl-BE" sz="1800" kern="100" dirty="0">
                <a:ea typeface="Calibri" panose="020F0502020204030204" pitchFamily="34" charset="0"/>
                <a:cs typeface="Times New Roman" panose="02020603050405020304" pitchFamily="18" charset="0"/>
              </a:rPr>
              <a:t>De operationele coördinatie wordt gestart. De burgemeester, noodplanningscoördinator en D5 krijgen een </a:t>
            </a:r>
            <a:r>
              <a:rPr lang="nl-BE" sz="1800" kern="100" dirty="0" err="1">
                <a:ea typeface="Calibri" panose="020F0502020204030204" pitchFamily="34" charset="0"/>
                <a:cs typeface="Times New Roman" panose="02020603050405020304" pitchFamily="18" charset="0"/>
              </a:rPr>
              <a:t>BE-Alert</a:t>
            </a:r>
            <a:r>
              <a:rPr lang="nl-BE" sz="1800" kern="100" dirty="0">
                <a:ea typeface="Calibri" panose="020F0502020204030204" pitchFamily="34" charset="0"/>
                <a:cs typeface="Times New Roman" panose="02020603050405020304" pitchFamily="18" charset="0"/>
              </a:rPr>
              <a:t> via het permanentienummer. </a:t>
            </a:r>
            <a:endParaRPr lang="nl-BE" sz="1800" kern="100" dirty="0">
              <a:effectLst/>
              <a:ea typeface="Calibri" panose="020F0502020204030204" pitchFamily="34" charset="0"/>
              <a:cs typeface="Times New Roman" panose="02020603050405020304" pitchFamily="18" charset="0"/>
            </a:endParaRPr>
          </a:p>
          <a:p>
            <a:pPr algn="just"/>
            <a:endParaRPr lang="nl-BE" sz="1800" kern="100" dirty="0">
              <a:effectLst/>
              <a:ea typeface="Calibri" panose="020F0502020204030204" pitchFamily="34" charset="0"/>
              <a:cs typeface="Times New Roman" panose="02020603050405020304" pitchFamily="18" charset="0"/>
            </a:endParaRPr>
          </a:p>
          <a:p>
            <a:pPr algn="just"/>
            <a:r>
              <a:rPr lang="nl-BE" sz="1800" b="1" kern="100" dirty="0">
                <a:ea typeface="Calibri" panose="020F0502020204030204" pitchFamily="34" charset="0"/>
                <a:cs typeface="Times New Roman" panose="02020603050405020304" pitchFamily="18" charset="0"/>
              </a:rPr>
              <a:t>&gt; Acties na </a:t>
            </a:r>
            <a:r>
              <a:rPr lang="nl-BE" sz="1800" b="1" kern="100" dirty="0" err="1">
                <a:ea typeface="Calibri" panose="020F0502020204030204" pitchFamily="34" charset="0"/>
                <a:cs typeface="Times New Roman" panose="02020603050405020304" pitchFamily="18" charset="0"/>
              </a:rPr>
              <a:t>BE-Alert</a:t>
            </a:r>
            <a:r>
              <a:rPr lang="nl-BE" sz="1800" b="1" kern="100" dirty="0">
                <a:ea typeface="Calibri" panose="020F0502020204030204" pitchFamily="34" charset="0"/>
                <a:cs typeface="Times New Roman" panose="02020603050405020304" pitchFamily="18" charset="0"/>
              </a:rPr>
              <a:t>? </a:t>
            </a:r>
          </a:p>
          <a:p>
            <a:pPr algn="just"/>
            <a:r>
              <a:rPr lang="nl-BE" sz="1800" b="1" kern="100" dirty="0">
                <a:effectLst/>
                <a:ea typeface="Calibri" panose="020F0502020204030204" pitchFamily="34" charset="0"/>
                <a:cs typeface="Times New Roman" panose="02020603050405020304" pitchFamily="18" charset="0"/>
              </a:rPr>
              <a:t> </a:t>
            </a:r>
          </a:p>
          <a:p>
            <a:pPr algn="just"/>
            <a:endParaRPr lang="nl-BE" sz="1800" kern="100" dirty="0">
              <a:effectLst/>
              <a:ea typeface="Calibri" panose="020F0502020204030204" pitchFamily="34" charset="0"/>
              <a:cs typeface="Times New Roman" panose="02020603050405020304" pitchFamily="18" charset="0"/>
            </a:endParaRPr>
          </a:p>
          <a:p>
            <a:endParaRPr lang="nl-BE" dirty="0"/>
          </a:p>
        </p:txBody>
      </p:sp>
      <p:sp>
        <p:nvSpPr>
          <p:cNvPr id="3" name="Tijdelijke aanduiding voor dianummer 2">
            <a:extLst>
              <a:ext uri="{FF2B5EF4-FFF2-40B4-BE49-F238E27FC236}">
                <a16:creationId xmlns:a16="http://schemas.microsoft.com/office/drawing/2014/main" id="{4FA8DAB1-C940-DAC7-D31F-540ABA52329A}"/>
              </a:ext>
            </a:extLst>
          </p:cNvPr>
          <p:cNvSpPr>
            <a:spLocks noGrp="1"/>
          </p:cNvSpPr>
          <p:nvPr>
            <p:ph type="sldNum" sz="quarter" idx="12"/>
          </p:nvPr>
        </p:nvSpPr>
        <p:spPr/>
        <p:txBody>
          <a:bodyPr/>
          <a:lstStyle/>
          <a:p>
            <a:fld id="{330FA06F-6210-4F65-9FD7-F3DB4BB399B2}" type="slidenum">
              <a:rPr lang="nl-BE" smtClean="0"/>
              <a:pPr/>
              <a:t>60</a:t>
            </a:fld>
            <a:endParaRPr lang="nl-BE"/>
          </a:p>
        </p:txBody>
      </p:sp>
      <p:sp>
        <p:nvSpPr>
          <p:cNvPr id="4" name="Titel 3">
            <a:extLst>
              <a:ext uri="{FF2B5EF4-FFF2-40B4-BE49-F238E27FC236}">
                <a16:creationId xmlns:a16="http://schemas.microsoft.com/office/drawing/2014/main" id="{18761272-5E73-D8C1-C032-48DC2FD5AA3F}"/>
              </a:ext>
            </a:extLst>
          </p:cNvPr>
          <p:cNvSpPr>
            <a:spLocks noGrp="1"/>
          </p:cNvSpPr>
          <p:nvPr>
            <p:ph type="title"/>
          </p:nvPr>
        </p:nvSpPr>
        <p:spPr/>
        <p:txBody>
          <a:bodyPr/>
          <a:lstStyle/>
          <a:p>
            <a:r>
              <a:rPr lang="nl-BE" dirty="0"/>
              <a:t>Scenario </a:t>
            </a:r>
          </a:p>
        </p:txBody>
      </p:sp>
      <p:pic>
        <p:nvPicPr>
          <p:cNvPr id="6" name="Graphic 5" descr="Fabriek silhouet">
            <a:extLst>
              <a:ext uri="{FF2B5EF4-FFF2-40B4-BE49-F238E27FC236}">
                <a16:creationId xmlns:a16="http://schemas.microsoft.com/office/drawing/2014/main" id="{7E96EFA3-3A96-F614-B661-7C51A89D58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477" y="2329263"/>
            <a:ext cx="2917171" cy="2917171"/>
          </a:xfrm>
          <a:prstGeom prst="rect">
            <a:avLst/>
          </a:prstGeom>
        </p:spPr>
      </p:pic>
    </p:spTree>
    <p:extLst>
      <p:ext uri="{BB962C8B-B14F-4D97-AF65-F5344CB8AC3E}">
        <p14:creationId xmlns:p14="http://schemas.microsoft.com/office/powerpoint/2010/main" val="37969910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16FD290-D66E-3FC4-D310-3BD6717B7728}"/>
              </a:ext>
            </a:extLst>
          </p:cNvPr>
          <p:cNvSpPr>
            <a:spLocks noGrp="1"/>
          </p:cNvSpPr>
          <p:nvPr>
            <p:ph idx="1"/>
          </p:nvPr>
        </p:nvSpPr>
        <p:spPr>
          <a:xfrm>
            <a:off x="1885313" y="2497214"/>
            <a:ext cx="5859095" cy="3671888"/>
          </a:xfrm>
        </p:spPr>
        <p:txBody>
          <a:bodyPr/>
          <a:lstStyle/>
          <a:p>
            <a:pPr algn="just"/>
            <a:r>
              <a:rPr lang="nl-BE" sz="1800" kern="100" dirty="0">
                <a:effectLst/>
                <a:ea typeface="Calibri" panose="020F0502020204030204" pitchFamily="34" charset="0"/>
                <a:cs typeface="Times New Roman" panose="02020603050405020304" pitchFamily="18" charset="0"/>
              </a:rPr>
              <a:t>De burgemeester wordt verder ingelicht en besluit meteen de gemeentelijke fase af te kondigen. </a:t>
            </a:r>
          </a:p>
          <a:p>
            <a:pPr algn="just"/>
            <a:endParaRPr lang="nl-BE" sz="1800" kern="100" dirty="0">
              <a:effectLst/>
              <a:ea typeface="Calibri" panose="020F0502020204030204" pitchFamily="34" charset="0"/>
              <a:cs typeface="Times New Roman" panose="02020603050405020304" pitchFamily="18" charset="0"/>
            </a:endParaRPr>
          </a:p>
          <a:p>
            <a:endParaRPr lang="nl-BE" dirty="0"/>
          </a:p>
        </p:txBody>
      </p:sp>
      <p:sp>
        <p:nvSpPr>
          <p:cNvPr id="3" name="Tijdelijke aanduiding voor dianummer 2">
            <a:extLst>
              <a:ext uri="{FF2B5EF4-FFF2-40B4-BE49-F238E27FC236}">
                <a16:creationId xmlns:a16="http://schemas.microsoft.com/office/drawing/2014/main" id="{4FA8DAB1-C940-DAC7-D31F-540ABA52329A}"/>
              </a:ext>
            </a:extLst>
          </p:cNvPr>
          <p:cNvSpPr>
            <a:spLocks noGrp="1"/>
          </p:cNvSpPr>
          <p:nvPr>
            <p:ph type="sldNum" sz="quarter" idx="12"/>
          </p:nvPr>
        </p:nvSpPr>
        <p:spPr/>
        <p:txBody>
          <a:bodyPr/>
          <a:lstStyle/>
          <a:p>
            <a:fld id="{330FA06F-6210-4F65-9FD7-F3DB4BB399B2}" type="slidenum">
              <a:rPr lang="nl-BE" smtClean="0"/>
              <a:pPr/>
              <a:t>61</a:t>
            </a:fld>
            <a:endParaRPr lang="nl-BE"/>
          </a:p>
        </p:txBody>
      </p:sp>
      <p:sp>
        <p:nvSpPr>
          <p:cNvPr id="4" name="Titel 3">
            <a:extLst>
              <a:ext uri="{FF2B5EF4-FFF2-40B4-BE49-F238E27FC236}">
                <a16:creationId xmlns:a16="http://schemas.microsoft.com/office/drawing/2014/main" id="{18761272-5E73-D8C1-C032-48DC2FD5AA3F}"/>
              </a:ext>
            </a:extLst>
          </p:cNvPr>
          <p:cNvSpPr>
            <a:spLocks noGrp="1"/>
          </p:cNvSpPr>
          <p:nvPr>
            <p:ph type="title"/>
          </p:nvPr>
        </p:nvSpPr>
        <p:spPr/>
        <p:txBody>
          <a:bodyPr/>
          <a:lstStyle/>
          <a:p>
            <a:r>
              <a:rPr lang="nl-BE" dirty="0"/>
              <a:t>Scenario </a:t>
            </a:r>
          </a:p>
        </p:txBody>
      </p:sp>
      <p:pic>
        <p:nvPicPr>
          <p:cNvPr id="6" name="Graphic 5" descr="Fabriek silhouet">
            <a:extLst>
              <a:ext uri="{FF2B5EF4-FFF2-40B4-BE49-F238E27FC236}">
                <a16:creationId xmlns:a16="http://schemas.microsoft.com/office/drawing/2014/main" id="{7E96EFA3-3A96-F614-B661-7C51A89D58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477" y="2329263"/>
            <a:ext cx="2917171" cy="2917171"/>
          </a:xfrm>
          <a:prstGeom prst="rect">
            <a:avLst/>
          </a:prstGeom>
        </p:spPr>
      </p:pic>
    </p:spTree>
    <p:extLst>
      <p:ext uri="{BB962C8B-B14F-4D97-AF65-F5344CB8AC3E}">
        <p14:creationId xmlns:p14="http://schemas.microsoft.com/office/powerpoint/2010/main" val="14682295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4FA8DAB1-C940-DAC7-D31F-540ABA52329A}"/>
              </a:ext>
            </a:extLst>
          </p:cNvPr>
          <p:cNvSpPr>
            <a:spLocks noGrp="1"/>
          </p:cNvSpPr>
          <p:nvPr>
            <p:ph type="sldNum" sz="quarter" idx="12"/>
          </p:nvPr>
        </p:nvSpPr>
        <p:spPr/>
        <p:txBody>
          <a:bodyPr/>
          <a:lstStyle/>
          <a:p>
            <a:fld id="{330FA06F-6210-4F65-9FD7-F3DB4BB399B2}" type="slidenum">
              <a:rPr lang="nl-BE" smtClean="0"/>
              <a:pPr/>
              <a:t>62</a:t>
            </a:fld>
            <a:endParaRPr lang="nl-BE"/>
          </a:p>
        </p:txBody>
      </p:sp>
      <p:sp>
        <p:nvSpPr>
          <p:cNvPr id="4" name="Titel 3">
            <a:extLst>
              <a:ext uri="{FF2B5EF4-FFF2-40B4-BE49-F238E27FC236}">
                <a16:creationId xmlns:a16="http://schemas.microsoft.com/office/drawing/2014/main" id="{18761272-5E73-D8C1-C032-48DC2FD5AA3F}"/>
              </a:ext>
            </a:extLst>
          </p:cNvPr>
          <p:cNvSpPr>
            <a:spLocks noGrp="1"/>
          </p:cNvSpPr>
          <p:nvPr>
            <p:ph type="title"/>
          </p:nvPr>
        </p:nvSpPr>
        <p:spPr>
          <a:xfrm>
            <a:off x="2148343" y="3106988"/>
            <a:ext cx="7895313" cy="1361720"/>
          </a:xfrm>
        </p:spPr>
        <p:txBody>
          <a:bodyPr>
            <a:normAutofit/>
          </a:bodyPr>
          <a:lstStyle/>
          <a:p>
            <a:r>
              <a:rPr lang="nl-BE" sz="6600" dirty="0"/>
              <a:t>Wat nu? </a:t>
            </a:r>
          </a:p>
        </p:txBody>
      </p:sp>
      <p:pic>
        <p:nvPicPr>
          <p:cNvPr id="6" name="Graphic 5" descr="Fabriek silhouet">
            <a:extLst>
              <a:ext uri="{FF2B5EF4-FFF2-40B4-BE49-F238E27FC236}">
                <a16:creationId xmlns:a16="http://schemas.microsoft.com/office/drawing/2014/main" id="{7E96EFA3-3A96-F614-B661-7C51A89D58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477" y="2329263"/>
            <a:ext cx="2917171" cy="2917171"/>
          </a:xfrm>
          <a:prstGeom prst="rect">
            <a:avLst/>
          </a:prstGeom>
        </p:spPr>
      </p:pic>
      <p:pic>
        <p:nvPicPr>
          <p:cNvPr id="9" name="Graphic 8" descr="Denkwolkje silhouet">
            <a:extLst>
              <a:ext uri="{FF2B5EF4-FFF2-40B4-BE49-F238E27FC236}">
                <a16:creationId xmlns:a16="http://schemas.microsoft.com/office/drawing/2014/main" id="{9845D6F6-69BA-3C04-43B5-A1F2C97CEDE3}"/>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32143"/>
          <a:stretch/>
        </p:blipFill>
        <p:spPr>
          <a:xfrm rot="5088870">
            <a:off x="7926702" y="1025065"/>
            <a:ext cx="2157611" cy="1464094"/>
          </a:xfrm>
          <a:prstGeom prst="rect">
            <a:avLst/>
          </a:prstGeom>
          <a:effectLst>
            <a:glow rad="63500">
              <a:schemeClr val="accent5">
                <a:satMod val="175000"/>
                <a:alpha val="40000"/>
              </a:schemeClr>
            </a:glow>
          </a:effectLst>
        </p:spPr>
      </p:pic>
      <p:pic>
        <p:nvPicPr>
          <p:cNvPr id="10" name="Graphic 9" descr="Denkwolkje silhouet">
            <a:extLst>
              <a:ext uri="{FF2B5EF4-FFF2-40B4-BE49-F238E27FC236}">
                <a16:creationId xmlns:a16="http://schemas.microsoft.com/office/drawing/2014/main" id="{BCC11672-BECE-ED7D-A598-5B635B7900BD}"/>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32143"/>
          <a:stretch/>
        </p:blipFill>
        <p:spPr>
          <a:xfrm rot="5088870">
            <a:off x="9588346" y="1906615"/>
            <a:ext cx="2157611" cy="1464094"/>
          </a:xfrm>
          <a:prstGeom prst="rect">
            <a:avLst/>
          </a:prstGeom>
          <a:effectLst>
            <a:glow rad="63500">
              <a:schemeClr val="accent5">
                <a:satMod val="175000"/>
                <a:alpha val="40000"/>
              </a:schemeClr>
            </a:glow>
          </a:effectLst>
        </p:spPr>
      </p:pic>
      <p:pic>
        <p:nvPicPr>
          <p:cNvPr id="11" name="Graphic 10" descr="Denkwolkje silhouet">
            <a:extLst>
              <a:ext uri="{FF2B5EF4-FFF2-40B4-BE49-F238E27FC236}">
                <a16:creationId xmlns:a16="http://schemas.microsoft.com/office/drawing/2014/main" id="{A7BE4971-5D61-780B-40B2-170AB9359767}"/>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32143"/>
          <a:stretch/>
        </p:blipFill>
        <p:spPr>
          <a:xfrm rot="5088870">
            <a:off x="8675063" y="1265026"/>
            <a:ext cx="2157611" cy="1464094"/>
          </a:xfrm>
          <a:prstGeom prst="rect">
            <a:avLst/>
          </a:prstGeom>
          <a:effectLst>
            <a:glow rad="63500">
              <a:schemeClr val="accent5">
                <a:satMod val="175000"/>
                <a:alpha val="40000"/>
              </a:schemeClr>
            </a:glow>
          </a:effectLst>
        </p:spPr>
      </p:pic>
    </p:spTree>
    <p:extLst>
      <p:ext uri="{BB962C8B-B14F-4D97-AF65-F5344CB8AC3E}">
        <p14:creationId xmlns:p14="http://schemas.microsoft.com/office/powerpoint/2010/main" val="7314738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C23C5FC-11DB-4D91-9845-3433E01B085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FA06F-6210-4F65-9FD7-F3DB4BB399B2}" type="slidenum">
              <a:rPr kumimoji="0" lang="nl-BE" sz="900" b="1" i="0" u="none" strike="noStrike" kern="1200" cap="none" spc="0" normalizeH="0" baseline="0" noProof="0" smtClean="0">
                <a:ln>
                  <a:noFill/>
                </a:ln>
                <a:solidFill>
                  <a:srgbClr val="383838"/>
                </a:solidFill>
                <a:effectLst/>
                <a:uLnTx/>
                <a:uFillTx/>
                <a:latin typeface="Gotham Bold" panose="0200050405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nl-BE" sz="900" b="1" i="0" u="none" strike="noStrike" kern="1200" cap="none" spc="0" normalizeH="0" baseline="0" noProof="0">
              <a:ln>
                <a:noFill/>
              </a:ln>
              <a:solidFill>
                <a:srgbClr val="383838"/>
              </a:solidFill>
              <a:effectLst/>
              <a:uLnTx/>
              <a:uFillTx/>
              <a:latin typeface="Gotham Bold" panose="02000504050000020004" pitchFamily="2" charset="0"/>
              <a:ea typeface="+mn-ea"/>
              <a:cs typeface="+mn-cs"/>
            </a:endParaRPr>
          </a:p>
        </p:txBody>
      </p:sp>
      <p:sp>
        <p:nvSpPr>
          <p:cNvPr id="3" name="Tijdelijke aanduiding voor inhoud 2">
            <a:extLst>
              <a:ext uri="{FF2B5EF4-FFF2-40B4-BE49-F238E27FC236}">
                <a16:creationId xmlns:a16="http://schemas.microsoft.com/office/drawing/2014/main" id="{A50910C2-7050-4D3F-8A4F-AD8D63959978}"/>
              </a:ext>
            </a:extLst>
          </p:cNvPr>
          <p:cNvSpPr>
            <a:spLocks noGrp="1"/>
          </p:cNvSpPr>
          <p:nvPr>
            <p:ph sz="half" idx="13"/>
          </p:nvPr>
        </p:nvSpPr>
        <p:spPr>
          <a:xfrm>
            <a:off x="1924593" y="2852022"/>
            <a:ext cx="9427620" cy="2785905"/>
          </a:xfrm>
        </p:spPr>
        <p:txBody>
          <a:bodyPr>
            <a:normAutofit/>
          </a:bodyPr>
          <a:lstStyle/>
          <a:p>
            <a:pPr>
              <a:buFont typeface="Arial" panose="020B0604020202020204" pitchFamily="34" charset="0"/>
              <a:buChar char="•"/>
            </a:pPr>
            <a:r>
              <a:rPr lang="nl-BE" sz="2200" dirty="0"/>
              <a:t>Maak een FAN overzicht op het whiteboard</a:t>
            </a:r>
          </a:p>
          <a:p>
            <a:pPr>
              <a:buFont typeface="Arial" panose="020B0604020202020204" pitchFamily="34" charset="0"/>
              <a:buChar char="•"/>
            </a:pPr>
            <a:r>
              <a:rPr lang="nl-BE" sz="2200" dirty="0"/>
              <a:t>Start een verslag in een Word-</a:t>
            </a:r>
            <a:r>
              <a:rPr lang="nl-BE" sz="2200" dirty="0" err="1"/>
              <a:t>doc</a:t>
            </a:r>
            <a:endParaRPr lang="nl-BE" sz="2200" dirty="0"/>
          </a:p>
          <a:p>
            <a:pPr>
              <a:buFont typeface="Arial" panose="020B0604020202020204" pitchFamily="34" charset="0"/>
              <a:buChar char="•"/>
            </a:pPr>
            <a:r>
              <a:rPr lang="nl-BE" sz="2200" dirty="0"/>
              <a:t>Open Paragon </a:t>
            </a:r>
          </a:p>
          <a:p>
            <a:pPr indent="0">
              <a:buNone/>
            </a:pPr>
            <a:endParaRPr lang="nl-BE" sz="2200" dirty="0"/>
          </a:p>
          <a:p>
            <a:endParaRPr lang="nl-BE" sz="2200" dirty="0"/>
          </a:p>
          <a:p>
            <a:pPr lvl="1"/>
            <a:endParaRPr lang="nl-BE" sz="2200" i="1" dirty="0"/>
          </a:p>
          <a:p>
            <a:endParaRPr lang="nl-BE" dirty="0"/>
          </a:p>
        </p:txBody>
      </p:sp>
      <p:sp>
        <p:nvSpPr>
          <p:cNvPr id="4" name="Titel 3">
            <a:extLst>
              <a:ext uri="{FF2B5EF4-FFF2-40B4-BE49-F238E27FC236}">
                <a16:creationId xmlns:a16="http://schemas.microsoft.com/office/drawing/2014/main" id="{0BE50EF8-60E1-4892-B69C-5AD1B27FB315}"/>
              </a:ext>
            </a:extLst>
          </p:cNvPr>
          <p:cNvSpPr>
            <a:spLocks noGrp="1"/>
          </p:cNvSpPr>
          <p:nvPr>
            <p:ph type="title"/>
          </p:nvPr>
        </p:nvSpPr>
        <p:spPr/>
        <p:txBody>
          <a:bodyPr/>
          <a:lstStyle/>
          <a:p>
            <a:r>
              <a:rPr lang="nl-BE" dirty="0">
                <a:solidFill>
                  <a:schemeClr val="tx1"/>
                </a:solidFill>
              </a:rPr>
              <a:t>Opdrachten</a:t>
            </a:r>
          </a:p>
        </p:txBody>
      </p:sp>
    </p:spTree>
    <p:extLst>
      <p:ext uri="{BB962C8B-B14F-4D97-AF65-F5344CB8AC3E}">
        <p14:creationId xmlns:p14="http://schemas.microsoft.com/office/powerpoint/2010/main" val="9137378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A770BCC-6230-4517-A5C2-3639D0530C87}"/>
              </a:ext>
            </a:extLst>
          </p:cNvPr>
          <p:cNvSpPr>
            <a:spLocks noGrp="1"/>
          </p:cNvSpPr>
          <p:nvPr>
            <p:ph type="sldNum" sz="quarter" idx="12"/>
          </p:nvPr>
        </p:nvSpPr>
        <p:spPr/>
        <p:txBody>
          <a:bodyPr/>
          <a:lstStyle/>
          <a:p>
            <a:fld id="{330FA06F-6210-4F65-9FD7-F3DB4BB399B2}" type="slidenum">
              <a:rPr lang="nl-BE" smtClean="0"/>
              <a:pPr/>
              <a:t>64</a:t>
            </a:fld>
            <a:endParaRPr lang="nl-BE" dirty="0"/>
          </a:p>
        </p:txBody>
      </p:sp>
      <p:graphicFrame>
        <p:nvGraphicFramePr>
          <p:cNvPr id="2" name="Tijdelijke aanduiding voor inhoud 4">
            <a:extLst>
              <a:ext uri="{FF2B5EF4-FFF2-40B4-BE49-F238E27FC236}">
                <a16:creationId xmlns:a16="http://schemas.microsoft.com/office/drawing/2014/main" id="{39E80027-2045-2D4E-7D04-C25901172C28}"/>
              </a:ext>
            </a:extLst>
          </p:cNvPr>
          <p:cNvGraphicFramePr>
            <a:graphicFrameLocks noGrp="1"/>
          </p:cNvGraphicFramePr>
          <p:nvPr>
            <p:ph idx="1"/>
          </p:nvPr>
        </p:nvGraphicFramePr>
        <p:xfrm>
          <a:off x="369888" y="798253"/>
          <a:ext cx="11336440" cy="5667196"/>
        </p:xfrm>
        <a:graphic>
          <a:graphicData uri="http://schemas.openxmlformats.org/drawingml/2006/table">
            <a:tbl>
              <a:tblPr firstRow="1" bandRow="1">
                <a:tableStyleId>{72833802-FEF1-4C79-8D5D-14CF1EAF98D9}</a:tableStyleId>
              </a:tblPr>
              <a:tblGrid>
                <a:gridCol w="2939794">
                  <a:extLst>
                    <a:ext uri="{9D8B030D-6E8A-4147-A177-3AD203B41FA5}">
                      <a16:colId xmlns:a16="http://schemas.microsoft.com/office/drawing/2014/main" val="3837433322"/>
                    </a:ext>
                  </a:extLst>
                </a:gridCol>
                <a:gridCol w="4362726">
                  <a:extLst>
                    <a:ext uri="{9D8B030D-6E8A-4147-A177-3AD203B41FA5}">
                      <a16:colId xmlns:a16="http://schemas.microsoft.com/office/drawing/2014/main" val="4144351415"/>
                    </a:ext>
                  </a:extLst>
                </a:gridCol>
                <a:gridCol w="2379669">
                  <a:extLst>
                    <a:ext uri="{9D8B030D-6E8A-4147-A177-3AD203B41FA5}">
                      <a16:colId xmlns:a16="http://schemas.microsoft.com/office/drawing/2014/main" val="1135144696"/>
                    </a:ext>
                  </a:extLst>
                </a:gridCol>
                <a:gridCol w="1654251">
                  <a:extLst>
                    <a:ext uri="{9D8B030D-6E8A-4147-A177-3AD203B41FA5}">
                      <a16:colId xmlns:a16="http://schemas.microsoft.com/office/drawing/2014/main" val="3215676519"/>
                    </a:ext>
                  </a:extLst>
                </a:gridCol>
              </a:tblGrid>
              <a:tr h="1049138">
                <a:tc gridSpan="2">
                  <a:txBody>
                    <a:bodyPr/>
                    <a:lstStyle/>
                    <a:p>
                      <a:pPr algn="l"/>
                      <a:r>
                        <a:rPr lang="nl-BE" b="1" u="none" dirty="0">
                          <a:solidFill>
                            <a:schemeClr val="tx1"/>
                          </a:solidFill>
                        </a:rPr>
                        <a:t>Algemene informatie: </a:t>
                      </a:r>
                    </a:p>
                    <a:p>
                      <a:pPr algn="l"/>
                      <a:r>
                        <a:rPr lang="nl-BE" sz="1600" b="0" u="none" dirty="0">
                          <a:solidFill>
                            <a:schemeClr val="tx1"/>
                          </a:solidFill>
                        </a:rPr>
                        <a:t>Meteo – telefoonnummers – wifi – tijdsstip volgend overleg</a:t>
                      </a:r>
                    </a:p>
                    <a:p>
                      <a:pPr algn="l"/>
                      <a:r>
                        <a:rPr lang="nl-BE" b="1" u="none" dirty="0">
                          <a:solidFill>
                            <a:schemeClr val="tx1"/>
                          </a:solidFill>
                        </a:rPr>
                        <a:t>Aandachtspunten/risico’s: </a:t>
                      </a:r>
                    </a:p>
                    <a:p>
                      <a:pPr algn="l"/>
                      <a:endParaRPr lang="nl-BE" b="1" u="non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a:p>
                  </a:txBody>
                  <a:tcPr>
                    <a:lnB w="12700" cap="flat" cmpd="sng" algn="ctr">
                      <a:solidFill>
                        <a:schemeClr val="tx1"/>
                      </a:solidFill>
                      <a:prstDash val="solid"/>
                      <a:round/>
                      <a:headEnd type="none" w="med" len="med"/>
                      <a:tailEnd type="none" w="med" len="med"/>
                    </a:lnB>
                    <a:noFill/>
                  </a:tcPr>
                </a:tc>
                <a:tc gridSpan="2">
                  <a:txBody>
                    <a:bodyPr/>
                    <a:lstStyle/>
                    <a:p>
                      <a:pPr algn="l"/>
                      <a:r>
                        <a:rPr lang="nl-BE" b="1" u="none" dirty="0">
                          <a:solidFill>
                            <a:schemeClr val="tx1"/>
                          </a:solidFill>
                        </a:rPr>
                        <a:t>Slachtoffers (T1-T2-T3-Overleden):</a:t>
                      </a:r>
                    </a:p>
                    <a:p>
                      <a:pPr algn="l"/>
                      <a:endParaRPr lang="nl-BE" b="0" u="sng"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nl-BE"/>
                    </a:p>
                  </a:txBody>
                  <a:tcPr/>
                </a:tc>
                <a:extLst>
                  <a:ext uri="{0D108BD9-81ED-4DB2-BD59-A6C34878D82A}">
                    <a16:rowId xmlns:a16="http://schemas.microsoft.com/office/drawing/2014/main" val="4231056862"/>
                  </a:ext>
                </a:extLst>
              </a:tr>
              <a:tr h="434126">
                <a:tc>
                  <a:txBody>
                    <a:bodyPr/>
                    <a:lstStyle/>
                    <a:p>
                      <a:pPr algn="ctr"/>
                      <a:r>
                        <a:rPr lang="nl-BE" b="1" dirty="0">
                          <a:solidFill>
                            <a:schemeClr val="bg1"/>
                          </a:solidFill>
                        </a:rPr>
                        <a:t>Feiten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nl-BE" b="1">
                          <a:solidFill>
                            <a:schemeClr val="bg1"/>
                          </a:solidFill>
                        </a:rPr>
                        <a:t>Acties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gridSpan="2">
                  <a:txBody>
                    <a:bodyPr/>
                    <a:lstStyle/>
                    <a:p>
                      <a:pPr algn="ctr"/>
                      <a:r>
                        <a:rPr lang="nl-BE" b="1">
                          <a:solidFill>
                            <a:schemeClr val="bg1"/>
                          </a:solidFill>
                        </a:rPr>
                        <a:t>Noden</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nl-BE"/>
                    </a:p>
                  </a:txBody>
                  <a:tcPr/>
                </a:tc>
                <a:extLst>
                  <a:ext uri="{0D108BD9-81ED-4DB2-BD59-A6C34878D82A}">
                    <a16:rowId xmlns:a16="http://schemas.microsoft.com/office/drawing/2014/main" val="687442387"/>
                  </a:ext>
                </a:extLst>
              </a:tr>
              <a:tr h="759720">
                <a:tc>
                  <a:txBody>
                    <a:bodyPr/>
                    <a:lstStyle/>
                    <a:p>
                      <a:r>
                        <a:rPr lang="nl-BE"/>
                        <a:t>Wat?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nl-BE"/>
                        <a:t>Plannen afgekondigd?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nl-BE"/>
                        <a:t>Wat moet er gebeuren?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nl-BE"/>
                        <a:t>En door wie? </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484403089"/>
                  </a:ext>
                </a:extLst>
              </a:tr>
              <a:tr h="663022">
                <a:tc>
                  <a:txBody>
                    <a:bodyPr/>
                    <a:lstStyle/>
                    <a:p>
                      <a:r>
                        <a:rPr lang="nl-BE" dirty="0"/>
                        <a:t>Waar?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nl-BE"/>
                        <a:t>Welke noden zijn uitgevoerd?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199086207"/>
                  </a:ext>
                </a:extLst>
              </a:tr>
              <a:tr h="663022">
                <a:tc>
                  <a:txBody>
                    <a:bodyPr/>
                    <a:lstStyle/>
                    <a:p>
                      <a:r>
                        <a:rPr lang="nl-BE"/>
                        <a:t>Wanneer?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471971538"/>
                  </a:ext>
                </a:extLst>
              </a:tr>
              <a:tr h="663022">
                <a:tc>
                  <a:txBody>
                    <a:bodyPr/>
                    <a:lstStyle/>
                    <a:p>
                      <a:r>
                        <a:rPr lang="nl-BE" dirty="0"/>
                        <a:t>Info-nr.: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219925604"/>
                  </a:ext>
                </a:extLst>
              </a:tr>
              <a:tr h="663022">
                <a:tc>
                  <a:txBody>
                    <a:bodyPr/>
                    <a:lstStyle/>
                    <a:p>
                      <a:r>
                        <a:rPr lang="nl-BE" dirty="0"/>
                        <a:t>OC: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nl-BE"/>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99995715"/>
                  </a:ext>
                </a:extLst>
              </a:tr>
              <a:tr h="663022">
                <a:tc>
                  <a:txBody>
                    <a:bodyPr/>
                    <a:lstStyle/>
                    <a:p>
                      <a:endParaRPr lang="nl-B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l-BE"/>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l-BE"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1360957"/>
                  </a:ext>
                </a:extLst>
              </a:tr>
            </a:tbl>
          </a:graphicData>
        </a:graphic>
      </p:graphicFrame>
    </p:spTree>
    <p:extLst>
      <p:ext uri="{BB962C8B-B14F-4D97-AF65-F5344CB8AC3E}">
        <p14:creationId xmlns:p14="http://schemas.microsoft.com/office/powerpoint/2010/main" val="3098379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2B45B195-7ABC-A53A-A32E-0740F8817DB1}"/>
              </a:ext>
            </a:extLst>
          </p:cNvPr>
          <p:cNvSpPr>
            <a:spLocks noGrp="1"/>
          </p:cNvSpPr>
          <p:nvPr>
            <p:ph type="sldNum" sz="quarter" idx="12"/>
          </p:nvPr>
        </p:nvSpPr>
        <p:spPr/>
        <p:txBody>
          <a:bodyPr/>
          <a:lstStyle/>
          <a:p>
            <a:fld id="{330FA06F-6210-4F65-9FD7-F3DB4BB399B2}" type="slidenum">
              <a:rPr lang="nl-BE" smtClean="0"/>
              <a:pPr/>
              <a:t>65</a:t>
            </a:fld>
            <a:endParaRPr lang="nl-BE"/>
          </a:p>
        </p:txBody>
      </p:sp>
      <p:sp>
        <p:nvSpPr>
          <p:cNvPr id="3" name="Tijdelijke aanduiding voor inhoud 2">
            <a:extLst>
              <a:ext uri="{FF2B5EF4-FFF2-40B4-BE49-F238E27FC236}">
                <a16:creationId xmlns:a16="http://schemas.microsoft.com/office/drawing/2014/main" id="{2A99432A-16D2-25BD-21C5-FD091EBD152F}"/>
              </a:ext>
            </a:extLst>
          </p:cNvPr>
          <p:cNvSpPr>
            <a:spLocks noGrp="1"/>
          </p:cNvSpPr>
          <p:nvPr>
            <p:ph sz="half" idx="13"/>
          </p:nvPr>
        </p:nvSpPr>
        <p:spPr>
          <a:xfrm>
            <a:off x="1395663" y="2326105"/>
            <a:ext cx="9956550" cy="4395369"/>
          </a:xfrm>
        </p:spPr>
        <p:txBody>
          <a:bodyPr>
            <a:normAutofit/>
          </a:bodyPr>
          <a:lstStyle/>
          <a:p>
            <a:pPr>
              <a:lnSpc>
                <a:spcPct val="100000"/>
              </a:lnSpc>
            </a:pPr>
            <a:r>
              <a:rPr lang="nl-BE" dirty="0">
                <a:sym typeface="Wingdings" panose="05000000000000000000" pitchFamily="2" charset="2"/>
              </a:rPr>
              <a:t>De voorstelronde is gedaan en de werkafspraken zijn gemaakt… </a:t>
            </a:r>
            <a:br>
              <a:rPr lang="nl-BE" dirty="0">
                <a:sym typeface="Wingdings" panose="05000000000000000000" pitchFamily="2" charset="2"/>
              </a:rPr>
            </a:br>
            <a:br>
              <a:rPr lang="nl-BE" dirty="0">
                <a:sym typeface="Wingdings" panose="05000000000000000000" pitchFamily="2" charset="2"/>
              </a:rPr>
            </a:br>
            <a:r>
              <a:rPr lang="nl-BE" dirty="0">
                <a:sym typeface="Wingdings" panose="05000000000000000000" pitchFamily="2" charset="2"/>
              </a:rPr>
              <a:t>	</a:t>
            </a:r>
            <a:r>
              <a:rPr lang="nl-BE" sz="1600" dirty="0">
                <a:sym typeface="Wingdings" panose="05000000000000000000" pitchFamily="2" charset="2"/>
              </a:rPr>
              <a:t>! </a:t>
            </a:r>
            <a:r>
              <a:rPr lang="nl-BE" sz="1600" i="1" dirty="0">
                <a:sym typeface="Wingdings" panose="05000000000000000000" pitchFamily="2" charset="2"/>
              </a:rPr>
              <a:t>Door praktische redenen wordt BOB niet gevolgd in overleg. </a:t>
            </a:r>
            <a:br>
              <a:rPr lang="nl-BE" sz="1600" i="1" dirty="0">
                <a:sym typeface="Wingdings" panose="05000000000000000000" pitchFamily="2" charset="2"/>
              </a:rPr>
            </a:br>
            <a:r>
              <a:rPr lang="nl-BE" sz="1600" i="1" dirty="0">
                <a:sym typeface="Wingdings" panose="05000000000000000000" pitchFamily="2" charset="2"/>
              </a:rPr>
              <a:t>	In realiteit is het bewaken van de vergadermethode natuurlijk ook een opdracht. </a:t>
            </a:r>
            <a:endParaRPr lang="nl-BE" sz="1600" dirty="0">
              <a:latin typeface="Metropolis Light" panose="00000400000000000000" pitchFamily="2" charset="0"/>
            </a:endParaRPr>
          </a:p>
          <a:p>
            <a:pPr marL="342900" indent="-342900">
              <a:lnSpc>
                <a:spcPct val="100000"/>
              </a:lnSpc>
              <a:buFont typeface="Metropolis Light" panose="00000400000000000000" pitchFamily="2" charset="0"/>
              <a:buChar char="&gt;"/>
            </a:pPr>
            <a:r>
              <a:rPr lang="nl-BE" dirty="0">
                <a:latin typeface="Metropolis Light" panose="00000400000000000000" pitchFamily="2" charset="0"/>
              </a:rPr>
              <a:t>Luister naar het </a:t>
            </a:r>
            <a:r>
              <a:rPr lang="nl-BE" dirty="0">
                <a:latin typeface="Metropolis Light" panose="00000400000000000000" pitchFamily="2" charset="0"/>
                <a:hlinkClick r:id="rId3"/>
              </a:rPr>
              <a:t>overleg</a:t>
            </a:r>
            <a:r>
              <a:rPr lang="nl-BE" dirty="0">
                <a:latin typeface="Metropolis Light" panose="00000400000000000000" pitchFamily="2" charset="0"/>
              </a:rPr>
              <a:t>. Er zijn drie rondes.</a:t>
            </a:r>
          </a:p>
          <a:p>
            <a:pPr marL="800100" lvl="1" indent="-342900">
              <a:lnSpc>
                <a:spcPct val="100000"/>
              </a:lnSpc>
              <a:buFont typeface="Metropolis Light" panose="00000400000000000000" pitchFamily="2" charset="0"/>
              <a:buChar char="&gt;"/>
            </a:pPr>
            <a:r>
              <a:rPr lang="nl-BE" sz="1800" dirty="0">
                <a:latin typeface="Metropolis Light" panose="00000400000000000000" pitchFamily="2" charset="0"/>
              </a:rPr>
              <a:t>Ronde 1 en 2: Vul het FAN overzicht aan. </a:t>
            </a:r>
          </a:p>
          <a:p>
            <a:pPr marL="800100" lvl="1" indent="-342900">
              <a:lnSpc>
                <a:spcPct val="100000"/>
              </a:lnSpc>
              <a:buFont typeface="Metropolis Light" panose="00000400000000000000" pitchFamily="2" charset="0"/>
              <a:buChar char="&gt;"/>
            </a:pPr>
            <a:r>
              <a:rPr lang="nl-BE" sz="1800" dirty="0">
                <a:latin typeface="Metropolis Light" panose="00000400000000000000" pitchFamily="2" charset="0"/>
              </a:rPr>
              <a:t>Ronde 3: Maak een verslag in Word.</a:t>
            </a:r>
          </a:p>
          <a:p>
            <a:pPr marL="800100" lvl="1" indent="-342900">
              <a:lnSpc>
                <a:spcPct val="100000"/>
              </a:lnSpc>
              <a:buFont typeface="Metropolis Light" panose="00000400000000000000" pitchFamily="2" charset="0"/>
              <a:buChar char="&gt;"/>
            </a:pPr>
            <a:r>
              <a:rPr lang="nl-BE" sz="1800" dirty="0">
                <a:latin typeface="Metropolis Light" panose="00000400000000000000" pitchFamily="2" charset="0"/>
              </a:rPr>
              <a:t>Paragon (https://demo.paragon.nccn.be/)</a:t>
            </a:r>
          </a:p>
          <a:p>
            <a:pPr marL="1485900" lvl="2" indent="-342900">
              <a:lnSpc>
                <a:spcPct val="100000"/>
              </a:lnSpc>
              <a:buFont typeface="Metropolis Light" panose="00000400000000000000" pitchFamily="2" charset="0"/>
              <a:buChar char="&gt;"/>
            </a:pPr>
            <a:r>
              <a:rPr lang="nl-BE" sz="1400" dirty="0">
                <a:latin typeface="Metropolis Light" panose="00000400000000000000" pitchFamily="2" charset="0"/>
              </a:rPr>
              <a:t>Laad het verslag op in de feed als bijlage</a:t>
            </a:r>
          </a:p>
          <a:p>
            <a:pPr marL="1485900" lvl="2" indent="-342900">
              <a:lnSpc>
                <a:spcPct val="100000"/>
              </a:lnSpc>
              <a:buFont typeface="Metropolis Light" panose="00000400000000000000" pitchFamily="2" charset="0"/>
              <a:buChar char="&gt;"/>
            </a:pPr>
            <a:r>
              <a:rPr lang="nl-BE" sz="1400" dirty="0">
                <a:latin typeface="Metropolis Light" panose="00000400000000000000" pitchFamily="2" charset="0"/>
              </a:rPr>
              <a:t>Teken het OC op de kaart</a:t>
            </a:r>
          </a:p>
        </p:txBody>
      </p:sp>
      <p:sp>
        <p:nvSpPr>
          <p:cNvPr id="4" name="Titel 3">
            <a:extLst>
              <a:ext uri="{FF2B5EF4-FFF2-40B4-BE49-F238E27FC236}">
                <a16:creationId xmlns:a16="http://schemas.microsoft.com/office/drawing/2014/main" id="{B4F49FDB-1CFB-12B5-BDDE-0C4CF911797E}"/>
              </a:ext>
            </a:extLst>
          </p:cNvPr>
          <p:cNvSpPr>
            <a:spLocks noGrp="1"/>
          </p:cNvSpPr>
          <p:nvPr>
            <p:ph type="title"/>
          </p:nvPr>
        </p:nvSpPr>
        <p:spPr>
          <a:xfrm>
            <a:off x="844227" y="1288912"/>
            <a:ext cx="10503545" cy="636140"/>
          </a:xfrm>
        </p:spPr>
        <p:txBody>
          <a:bodyPr/>
          <a:lstStyle/>
          <a:p>
            <a:r>
              <a:rPr lang="nl-BE" dirty="0"/>
              <a:t>Opdrachten</a:t>
            </a:r>
          </a:p>
        </p:txBody>
      </p:sp>
      <p:pic>
        <p:nvPicPr>
          <p:cNvPr id="6" name="Afbeelding 5">
            <a:extLst>
              <a:ext uri="{FF2B5EF4-FFF2-40B4-BE49-F238E27FC236}">
                <a16:creationId xmlns:a16="http://schemas.microsoft.com/office/drawing/2014/main" id="{6C509CCB-0F1B-A47C-14D3-B007F6A33878}"/>
              </a:ext>
            </a:extLst>
          </p:cNvPr>
          <p:cNvPicPr>
            <a:picLocks noChangeAspect="1"/>
          </p:cNvPicPr>
          <p:nvPr/>
        </p:nvPicPr>
        <p:blipFill>
          <a:blip r:embed="rId4"/>
          <a:stretch>
            <a:fillRect/>
          </a:stretch>
        </p:blipFill>
        <p:spPr>
          <a:xfrm>
            <a:off x="7419480" y="5194147"/>
            <a:ext cx="4286848" cy="1086002"/>
          </a:xfrm>
          <a:prstGeom prst="rect">
            <a:avLst/>
          </a:prstGeom>
        </p:spPr>
      </p:pic>
    </p:spTree>
    <p:extLst>
      <p:ext uri="{BB962C8B-B14F-4D97-AF65-F5344CB8AC3E}">
        <p14:creationId xmlns:p14="http://schemas.microsoft.com/office/powerpoint/2010/main" val="10336983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F4970551-C397-ADEB-CAAA-911FB166EA69}"/>
              </a:ext>
            </a:extLst>
          </p:cNvPr>
          <p:cNvSpPr>
            <a:spLocks noGrp="1"/>
          </p:cNvSpPr>
          <p:nvPr>
            <p:ph type="sldNum" sz="quarter" idx="12"/>
          </p:nvPr>
        </p:nvSpPr>
        <p:spPr/>
        <p:txBody>
          <a:bodyPr/>
          <a:lstStyle/>
          <a:p>
            <a:fld id="{330FA06F-6210-4F65-9FD7-F3DB4BB399B2}" type="slidenum">
              <a:rPr lang="nl-BE" smtClean="0"/>
              <a:pPr/>
              <a:t>66</a:t>
            </a:fld>
            <a:endParaRPr lang="nl-BE" dirty="0"/>
          </a:p>
        </p:txBody>
      </p:sp>
      <p:sp>
        <p:nvSpPr>
          <p:cNvPr id="5" name="Tijdelijke aanduiding voor tekst 4">
            <a:extLst>
              <a:ext uri="{FF2B5EF4-FFF2-40B4-BE49-F238E27FC236}">
                <a16:creationId xmlns:a16="http://schemas.microsoft.com/office/drawing/2014/main" id="{07C8D84B-D992-DAF3-99D5-BED42EEEA201}"/>
              </a:ext>
            </a:extLst>
          </p:cNvPr>
          <p:cNvSpPr>
            <a:spLocks noGrp="1"/>
          </p:cNvSpPr>
          <p:nvPr>
            <p:ph type="body" sz="quarter" idx="14"/>
          </p:nvPr>
        </p:nvSpPr>
        <p:spPr>
          <a:xfrm>
            <a:off x="3934890" y="1074644"/>
            <a:ext cx="4322220" cy="4708712"/>
          </a:xfrm>
        </p:spPr>
        <p:txBody>
          <a:bodyPr>
            <a:normAutofit/>
          </a:bodyPr>
          <a:lstStyle/>
          <a:p>
            <a:r>
              <a:rPr lang="nl-BE" sz="7200" b="1" dirty="0"/>
              <a:t>Vragen?</a:t>
            </a:r>
          </a:p>
        </p:txBody>
      </p:sp>
    </p:spTree>
    <p:extLst>
      <p:ext uri="{BB962C8B-B14F-4D97-AF65-F5344CB8AC3E}">
        <p14:creationId xmlns:p14="http://schemas.microsoft.com/office/powerpoint/2010/main" val="14322303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89B110-8FE2-41B5-7048-AF4100AF0145}"/>
              </a:ext>
            </a:extLst>
          </p:cNvPr>
          <p:cNvSpPr>
            <a:spLocks noGrp="1"/>
          </p:cNvSpPr>
          <p:nvPr>
            <p:ph type="title"/>
          </p:nvPr>
        </p:nvSpPr>
        <p:spPr/>
        <p:txBody>
          <a:bodyPr/>
          <a:lstStyle/>
          <a:p>
            <a:r>
              <a:rPr lang="nl-BE" dirty="0"/>
              <a:t>Bedankt!</a:t>
            </a:r>
          </a:p>
        </p:txBody>
      </p:sp>
      <p:sp>
        <p:nvSpPr>
          <p:cNvPr id="3" name="Tijdelijke aanduiding voor tekst 2">
            <a:extLst>
              <a:ext uri="{FF2B5EF4-FFF2-40B4-BE49-F238E27FC236}">
                <a16:creationId xmlns:a16="http://schemas.microsoft.com/office/drawing/2014/main" id="{41D6F960-6EE9-3EFE-A7FA-8C3BA8C77DFD}"/>
              </a:ext>
            </a:extLst>
          </p:cNvPr>
          <p:cNvSpPr>
            <a:spLocks noGrp="1"/>
          </p:cNvSpPr>
          <p:nvPr>
            <p:ph type="body" idx="1"/>
          </p:nvPr>
        </p:nvSpPr>
        <p:spPr/>
        <p:txBody>
          <a:bodyPr>
            <a:normAutofit/>
          </a:bodyPr>
          <a:lstStyle/>
          <a:p>
            <a:r>
              <a:rPr lang="nl-BE" b="1" dirty="0"/>
              <a:t>Presentatie</a:t>
            </a:r>
            <a:r>
              <a:rPr lang="nl-BE" dirty="0"/>
              <a:t>: Dina Zwartebroeckx</a:t>
            </a:r>
          </a:p>
          <a:p>
            <a:r>
              <a:rPr lang="nl-BE" dirty="0"/>
              <a:t>dina.zwartebroeckx@limburg.be</a:t>
            </a:r>
          </a:p>
          <a:p>
            <a:r>
              <a:rPr lang="nl-BE" dirty="0"/>
              <a:t>0471 62 13 19</a:t>
            </a:r>
          </a:p>
          <a:p>
            <a:endParaRPr lang="nl-BE" dirty="0"/>
          </a:p>
          <a:p>
            <a:endParaRPr lang="nl-BE" dirty="0"/>
          </a:p>
          <a:p>
            <a:endParaRPr lang="nl-BE" dirty="0"/>
          </a:p>
          <a:p>
            <a:endParaRPr lang="nl-BE" dirty="0"/>
          </a:p>
        </p:txBody>
      </p:sp>
      <p:sp>
        <p:nvSpPr>
          <p:cNvPr id="4" name="Tijdelijke aanduiding voor dianummer 3">
            <a:extLst>
              <a:ext uri="{FF2B5EF4-FFF2-40B4-BE49-F238E27FC236}">
                <a16:creationId xmlns:a16="http://schemas.microsoft.com/office/drawing/2014/main" id="{F1361398-0C3E-688B-88B4-B0D2431DDBE4}"/>
              </a:ext>
            </a:extLst>
          </p:cNvPr>
          <p:cNvSpPr>
            <a:spLocks noGrp="1"/>
          </p:cNvSpPr>
          <p:nvPr>
            <p:ph type="sldNum" sz="quarter" idx="12"/>
          </p:nvPr>
        </p:nvSpPr>
        <p:spPr/>
        <p:txBody>
          <a:bodyPr/>
          <a:lstStyle/>
          <a:p>
            <a:fld id="{330FA06F-6210-4F65-9FD7-F3DB4BB399B2}" type="slidenum">
              <a:rPr lang="nl-BE" smtClean="0"/>
              <a:pPr/>
              <a:t>67</a:t>
            </a:fld>
            <a:endParaRPr lang="nl-BE" dirty="0"/>
          </a:p>
        </p:txBody>
      </p:sp>
      <p:sp>
        <p:nvSpPr>
          <p:cNvPr id="5" name="Tijdelijke aanduiding voor tekst 2">
            <a:extLst>
              <a:ext uri="{FF2B5EF4-FFF2-40B4-BE49-F238E27FC236}">
                <a16:creationId xmlns:a16="http://schemas.microsoft.com/office/drawing/2014/main" id="{7B9B85A8-A82F-F21A-D86C-E49CE2E6D620}"/>
              </a:ext>
            </a:extLst>
          </p:cNvPr>
          <p:cNvSpPr txBox="1">
            <a:spLocks/>
          </p:cNvSpPr>
          <p:nvPr/>
        </p:nvSpPr>
        <p:spPr>
          <a:xfrm>
            <a:off x="378095" y="5221287"/>
            <a:ext cx="6170622" cy="132920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Gotham" panose="02000504050000020004" pitchFamily="2" charset="0"/>
              <a:buNone/>
              <a:defRPr sz="2000" kern="1200">
                <a:solidFill>
                  <a:schemeClr val="bg1"/>
                </a:solidFill>
                <a:latin typeface="Metropolis Light" panose="00000400000000000000" pitchFamily="2" charset="0"/>
                <a:ea typeface="+mn-ea"/>
                <a:cs typeface="+mn-cs"/>
              </a:defRPr>
            </a:lvl1pPr>
            <a:lvl2pPr marL="457200" indent="0" algn="l" defTabSz="914400" rtl="0" eaLnBrk="1" latinLnBrk="0" hangingPunct="1">
              <a:lnSpc>
                <a:spcPct val="90000"/>
              </a:lnSpc>
              <a:spcBef>
                <a:spcPts val="500"/>
              </a:spcBef>
              <a:buFont typeface="Gotham" panose="02000504050000020004" pitchFamily="2" charset="0"/>
              <a:buNone/>
              <a:defRPr sz="2000" kern="1200">
                <a:solidFill>
                  <a:schemeClr val="tx1">
                    <a:tint val="75000"/>
                  </a:schemeClr>
                </a:solidFill>
                <a:latin typeface="Metropolis Light" panose="00000400000000000000" pitchFamily="2" charset="0"/>
                <a:ea typeface="+mn-ea"/>
                <a:cs typeface="+mn-cs"/>
              </a:defRPr>
            </a:lvl2pPr>
            <a:lvl3pPr marL="914400" indent="0" algn="l" defTabSz="914400" rtl="0" eaLnBrk="1" latinLnBrk="0" hangingPunct="1">
              <a:lnSpc>
                <a:spcPct val="90000"/>
              </a:lnSpc>
              <a:spcBef>
                <a:spcPts val="500"/>
              </a:spcBef>
              <a:buFont typeface="Gotham" panose="02000504050000020004" pitchFamily="2" charset="0"/>
              <a:buNone/>
              <a:defRPr sz="1800" kern="1200">
                <a:solidFill>
                  <a:schemeClr val="tx1">
                    <a:tint val="75000"/>
                  </a:schemeClr>
                </a:solidFill>
                <a:latin typeface="Metropolis Light" panose="00000400000000000000" pitchFamily="2" charset="0"/>
                <a:ea typeface="+mn-ea"/>
                <a:cs typeface="+mn-cs"/>
              </a:defRPr>
            </a:lvl3pPr>
            <a:lvl4pPr marL="1371600" indent="0" algn="l" defTabSz="914400" rtl="0" eaLnBrk="1" latinLnBrk="0" hangingPunct="1">
              <a:lnSpc>
                <a:spcPct val="90000"/>
              </a:lnSpc>
              <a:spcBef>
                <a:spcPts val="500"/>
              </a:spcBef>
              <a:buFont typeface="Gotham" panose="02000504050000020004" pitchFamily="2" charset="0"/>
              <a:buNone/>
              <a:defRPr sz="1600" kern="1200">
                <a:solidFill>
                  <a:schemeClr val="tx1">
                    <a:tint val="75000"/>
                  </a:schemeClr>
                </a:solidFill>
                <a:latin typeface="Metropolis Light" panose="00000400000000000000" pitchFamily="2" charset="0"/>
                <a:ea typeface="+mn-ea"/>
                <a:cs typeface="+mn-cs"/>
              </a:defRPr>
            </a:lvl4pPr>
            <a:lvl5pPr marL="1828800" indent="0" algn="l" defTabSz="914400" rtl="0" eaLnBrk="1" latinLnBrk="0" hangingPunct="1">
              <a:lnSpc>
                <a:spcPct val="90000"/>
              </a:lnSpc>
              <a:spcBef>
                <a:spcPts val="500"/>
              </a:spcBef>
              <a:buFont typeface="Gotham" panose="02000504050000020004" pitchFamily="2" charset="0"/>
              <a:buNone/>
              <a:defRPr sz="1600" kern="1200">
                <a:solidFill>
                  <a:schemeClr val="tx1">
                    <a:tint val="75000"/>
                  </a:schemeClr>
                </a:solidFill>
                <a:latin typeface="Metropolis Light" panose="000004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BE" sz="1600" dirty="0"/>
              <a:t>Dienst Noodplanning &amp; Crisisbeheer Limburg</a:t>
            </a:r>
          </a:p>
          <a:p>
            <a:r>
              <a:rPr lang="nl-BE" sz="1600" dirty="0"/>
              <a:t>Universiteitslaan 1, 3500 Hasselt</a:t>
            </a:r>
          </a:p>
          <a:p>
            <a:r>
              <a:rPr lang="nl-BE" sz="1600" dirty="0"/>
              <a:t>011 23 80 13</a:t>
            </a:r>
          </a:p>
          <a:p>
            <a:r>
              <a:rPr lang="nl-BE" sz="1600" dirty="0"/>
              <a:t>noodplanning@limburg.be</a:t>
            </a:r>
          </a:p>
          <a:p>
            <a:endParaRPr lang="nl-BE" sz="1600" dirty="0"/>
          </a:p>
          <a:p>
            <a:endParaRPr lang="nl-BE" sz="1600" dirty="0"/>
          </a:p>
          <a:p>
            <a:endParaRPr lang="nl-BE" sz="1600" dirty="0"/>
          </a:p>
          <a:p>
            <a:endParaRPr lang="nl-BE" sz="1600" dirty="0"/>
          </a:p>
          <a:p>
            <a:endParaRPr lang="nl-BE" sz="1600" dirty="0"/>
          </a:p>
        </p:txBody>
      </p:sp>
    </p:spTree>
    <p:extLst>
      <p:ext uri="{BB962C8B-B14F-4D97-AF65-F5344CB8AC3E}">
        <p14:creationId xmlns:p14="http://schemas.microsoft.com/office/powerpoint/2010/main" val="3746431523"/>
      </p:ext>
    </p:extLst>
  </p:cSld>
  <p:clrMapOvr>
    <a:masterClrMapping/>
  </p:clrMapOvr>
</p:sld>
</file>

<file path=ppt/theme/theme1.xml><?xml version="1.0" encoding="utf-8"?>
<a:theme xmlns:a="http://schemas.openxmlformats.org/drawingml/2006/main" name="1_Kantoorthema">
  <a:themeElements>
    <a:clrScheme name="Aangepast 1">
      <a:dk1>
        <a:srgbClr val="383838"/>
      </a:dk1>
      <a:lt1>
        <a:sysClr val="window" lastClr="FFFFFF"/>
      </a:lt1>
      <a:dk2>
        <a:srgbClr val="44546A"/>
      </a:dk2>
      <a:lt2>
        <a:srgbClr val="E7E6E6"/>
      </a:lt2>
      <a:accent1>
        <a:srgbClr val="02A1A4"/>
      </a:accent1>
      <a:accent2>
        <a:srgbClr val="00275D"/>
      </a:accent2>
      <a:accent3>
        <a:srgbClr val="FBBA00"/>
      </a:accent3>
      <a:accent4>
        <a:srgbClr val="E84F0E"/>
      </a:accent4>
      <a:accent5>
        <a:srgbClr val="95C70B"/>
      </a:accent5>
      <a:accent6>
        <a:srgbClr val="6F2282"/>
      </a:accent6>
      <a:hlink>
        <a:srgbClr val="014C9D"/>
      </a:hlink>
      <a:folHlink>
        <a:srgbClr val="CE007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08614C5BF20944955C075D5D9C8EC8" ma:contentTypeVersion="26" ma:contentTypeDescription="Een nieuw document maken." ma:contentTypeScope="" ma:versionID="29825238de65e6d024ba70195c8897c3">
  <xsd:schema xmlns:xsd="http://www.w3.org/2001/XMLSchema" xmlns:xs="http://www.w3.org/2001/XMLSchema" xmlns:p="http://schemas.microsoft.com/office/2006/metadata/properties" xmlns:ns2="5908a0b6-c5c3-458e-9f4f-8daa5c5152d9" xmlns:ns3="f7abbfbe-d7a8-4914-aa14-d09c09a5d23c" targetNamespace="http://schemas.microsoft.com/office/2006/metadata/properties" ma:root="true" ma:fieldsID="61cb9e388f48abdd2267e43fcb6f3154" ns2:_="" ns3:_="">
    <xsd:import namespace="5908a0b6-c5c3-458e-9f4f-8daa5c5152d9"/>
    <xsd:import namespace="f7abbfbe-d7a8-4914-aa14-d09c09a5d23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datum"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08a0b6-c5c3-458e-9f4f-8daa5c5152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datum" ma:index="14" nillable="true" ma:displayName="datum" ma:format="DateTime" ma:internalName="datum">
      <xsd:simpleType>
        <xsd:restriction base="dms:DateTim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Afbeeldingtags" ma:readOnly="false" ma:fieldId="{5cf76f15-5ced-4ddc-b409-7134ff3c332f}" ma:taxonomyMulti="true" ma:sspId="30bd2eb8-1578-40b2-97d5-67b1fe595a7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abbfbe-d7a8-4914-aa14-d09c09a5d23c" elementFormDefault="qualified">
    <xsd:import namespace="http://schemas.microsoft.com/office/2006/documentManagement/types"/>
    <xsd:import namespace="http://schemas.microsoft.com/office/infopath/2007/PartnerControls"/>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87d3c4df-a0b0-4fb7-b442-48b9e1567b79}" ma:internalName="TaxCatchAll" ma:showField="CatchAllData" ma:web="f7abbfbe-d7a8-4914-aa14-d09c09a5d2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908a0b6-c5c3-458e-9f4f-8daa5c5152d9">
      <Terms xmlns="http://schemas.microsoft.com/office/infopath/2007/PartnerControls"/>
    </lcf76f155ced4ddcb4097134ff3c332f>
    <datum xmlns="5908a0b6-c5c3-458e-9f4f-8daa5c5152d9" xsi:nil="true"/>
    <TaxCatchAll xmlns="f7abbfbe-d7a8-4914-aa14-d09c09a5d23c" xsi:nil="true"/>
  </documentManagement>
</p:properties>
</file>

<file path=customXml/itemProps1.xml><?xml version="1.0" encoding="utf-8"?>
<ds:datastoreItem xmlns:ds="http://schemas.openxmlformats.org/officeDocument/2006/customXml" ds:itemID="{D1C87BB6-8B23-482B-9960-BA3F6BD139BD}"/>
</file>

<file path=customXml/itemProps2.xml><?xml version="1.0" encoding="utf-8"?>
<ds:datastoreItem xmlns:ds="http://schemas.openxmlformats.org/officeDocument/2006/customXml" ds:itemID="{51A36AF8-2D42-4CA2-AA55-045CC2730145}"/>
</file>

<file path=customXml/itemProps3.xml><?xml version="1.0" encoding="utf-8"?>
<ds:datastoreItem xmlns:ds="http://schemas.openxmlformats.org/officeDocument/2006/customXml" ds:itemID="{23527336-0403-4AC5-958E-1021721AFA0F}"/>
</file>

<file path=docProps/app.xml><?xml version="1.0" encoding="utf-8"?>
<Properties xmlns="http://schemas.openxmlformats.org/officeDocument/2006/extended-properties" xmlns:vt="http://schemas.openxmlformats.org/officeDocument/2006/docPropsVTypes">
  <TotalTime>1479</TotalTime>
  <Words>2667</Words>
  <Application>Microsoft Office PowerPoint</Application>
  <PresentationFormat>Breedbeeld</PresentationFormat>
  <Paragraphs>574</Paragraphs>
  <Slides>67</Slides>
  <Notes>38</Notes>
  <HiddenSlides>0</HiddenSlides>
  <MMClips>0</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67</vt:i4>
      </vt:variant>
    </vt:vector>
  </HeadingPairs>
  <TitlesOfParts>
    <vt:vector size="79" baseType="lpstr">
      <vt:lpstr>Aptos</vt:lpstr>
      <vt:lpstr>Arial</vt:lpstr>
      <vt:lpstr>Calibri</vt:lpstr>
      <vt:lpstr>Gotham</vt:lpstr>
      <vt:lpstr>Gotham Bold</vt:lpstr>
      <vt:lpstr>Metropolis</vt:lpstr>
      <vt:lpstr>Metropolis Black</vt:lpstr>
      <vt:lpstr>Metropolis Light</vt:lpstr>
      <vt:lpstr>Nunito Sans</vt:lpstr>
      <vt:lpstr>Times New Roman</vt:lpstr>
      <vt:lpstr>Wingdings</vt:lpstr>
      <vt:lpstr>1_Kantoorthema</vt:lpstr>
      <vt:lpstr>Welkom</vt:lpstr>
      <vt:lpstr>Programma</vt:lpstr>
      <vt:lpstr>Maar eerst…</vt:lpstr>
      <vt:lpstr>DNC Limburg</vt:lpstr>
      <vt:lpstr>Wie zijn wij? </vt:lpstr>
      <vt:lpstr>Noodplanning</vt:lpstr>
      <vt:lpstr>De cyclus</vt:lpstr>
      <vt:lpstr>De cyclus</vt:lpstr>
      <vt:lpstr>PowerPoint-presentatie</vt:lpstr>
      <vt:lpstr>PowerPoint-presentatie</vt:lpstr>
      <vt:lpstr>De cyclus</vt:lpstr>
      <vt:lpstr>Risico’s identificeren</vt:lpstr>
      <vt:lpstr>PowerPoint-presentatie</vt:lpstr>
      <vt:lpstr>Risico’s analyseren en beoordelen</vt:lpstr>
      <vt:lpstr>De cyclus</vt:lpstr>
      <vt:lpstr>Noodplannen</vt:lpstr>
      <vt:lpstr>De cyclus</vt:lpstr>
      <vt:lpstr>Oefenen</vt:lpstr>
      <vt:lpstr>PowerPoint-presentatie</vt:lpstr>
      <vt:lpstr>PowerPoint-presentatie</vt:lpstr>
      <vt:lpstr>PowerPoint-presentatie</vt:lpstr>
      <vt:lpstr>PowerPoint-presentatie</vt:lpstr>
      <vt:lpstr>Provinciaal oefenbeleid</vt:lpstr>
      <vt:lpstr>De cyclus</vt:lpstr>
      <vt:lpstr>De cyclus</vt:lpstr>
      <vt:lpstr>Evalueren</vt:lpstr>
      <vt:lpstr>Crisisbeheer</vt:lpstr>
      <vt:lpstr>De fases in crisisbeheer</vt:lpstr>
      <vt:lpstr>Operationeel </vt:lpstr>
      <vt:lpstr>Beleid</vt:lpstr>
      <vt:lpstr>PowerPoint-presentatie</vt:lpstr>
      <vt:lpstr>Rol NPC tijdens een noodsituatie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Simulatie noodsituatie</vt:lpstr>
      <vt:lpstr>PowerPoint-presentatie</vt:lpstr>
      <vt:lpstr>PowerPoint-presentatie</vt:lpstr>
      <vt:lpstr>PowerPoint-presentatie</vt:lpstr>
      <vt:lpstr>PowerPoint-presentatie</vt:lpstr>
      <vt:lpstr>PowerPoint-presentatie</vt:lpstr>
      <vt:lpstr>PowerPoint-presentatie</vt:lpstr>
      <vt:lpstr>PowerPoint-presentatie</vt:lpstr>
      <vt:lpstr>Paragon</vt:lpstr>
      <vt:lpstr>Nationaal veiligheidsplatform</vt:lpstr>
      <vt:lpstr>Verschillende rollen en toegangen</vt:lpstr>
      <vt:lpstr>Opstarten case</vt:lpstr>
      <vt:lpstr>Verwittiging – welke cases?</vt:lpstr>
      <vt:lpstr>Verwittiging – hoe?</vt:lpstr>
      <vt:lpstr>Inloggen op Paragon</vt:lpstr>
      <vt:lpstr>PowerPoint-presentatie</vt:lpstr>
      <vt:lpstr>Mogelijke oplossingen bij loginproblemen</vt:lpstr>
      <vt:lpstr>Oefening</vt:lpstr>
      <vt:lpstr>Scenario </vt:lpstr>
      <vt:lpstr>Scenario </vt:lpstr>
      <vt:lpstr>Scenario </vt:lpstr>
      <vt:lpstr>Wat nu? </vt:lpstr>
      <vt:lpstr>Opdrachten</vt:lpstr>
      <vt:lpstr>PowerPoint-presentatie</vt:lpstr>
      <vt:lpstr>Opdrachten</vt:lpstr>
      <vt:lpstr>PowerPoint-presentatie</vt:lpstr>
      <vt:lpstr>Bedankt!</vt:lpstr>
    </vt:vector>
  </TitlesOfParts>
  <Company>Provinciebestuur Limburg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Zwartebroeckx Dina</dc:creator>
  <cp:lastModifiedBy>Zwartebroeckx Dina</cp:lastModifiedBy>
  <cp:revision>1</cp:revision>
  <dcterms:created xsi:type="dcterms:W3CDTF">2025-05-14T08:56:51Z</dcterms:created>
  <dcterms:modified xsi:type="dcterms:W3CDTF">2025-08-19T13:07:57Z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0x0101000E08614C5BF20944955C075D5D9C8EC8</vt:lpwstr>
  </property>
</Properties>
</file>